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2"/>
  </p:notesMasterIdLst>
  <p:sldIdLst>
    <p:sldId id="256" r:id="rId2"/>
    <p:sldId id="268" r:id="rId3"/>
    <p:sldId id="257" r:id="rId4"/>
    <p:sldId id="273" r:id="rId5"/>
    <p:sldId id="270" r:id="rId6"/>
    <p:sldId id="258" r:id="rId7"/>
    <p:sldId id="259" r:id="rId8"/>
    <p:sldId id="260" r:id="rId9"/>
    <p:sldId id="261" r:id="rId10"/>
    <p:sldId id="272" r:id="rId11"/>
  </p:sldIdLst>
  <p:sldSz cx="12192000" cy="6858000"/>
  <p:notesSz cx="6858000" cy="9144000"/>
  <p:embeddedFontLst>
    <p:embeddedFont>
      <p:font typeface="Garamond" panose="02020404030301010803" pitchFamily="18" charset="0"/>
      <p:regular r:id="rId13"/>
      <p:bold r:id="rId14"/>
      <p:italic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5" roundtripDataSignature="AMtx7mhFQo5UyQsgCwx7ubVvFCf4oeE5Q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27187F7-2FAB-4470-8B3C-3254CDBF6279}">
  <a:tblStyle styleId="{027187F7-2FAB-4470-8B3C-3254CDBF6279}" styleName="Table_0">
    <a:wholeTbl>
      <a:tcTxStyle b="off" i="off">
        <a:font>
          <a:latin typeface="Garamond"/>
          <a:ea typeface="Garamond"/>
          <a:cs typeface="Garamond"/>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1EEEA"/>
          </a:solidFill>
        </a:fill>
      </a:tcStyle>
    </a:wholeTbl>
    <a:band1H>
      <a:tcTxStyle/>
      <a:tcStyle>
        <a:tcBdr/>
        <a:fill>
          <a:solidFill>
            <a:srgbClr val="E2DCD3"/>
          </a:solidFill>
        </a:fill>
      </a:tcStyle>
    </a:band1H>
    <a:band2H>
      <a:tcTxStyle/>
      <a:tcStyle>
        <a:tcBdr/>
      </a:tcStyle>
    </a:band2H>
    <a:band1V>
      <a:tcTxStyle/>
      <a:tcStyle>
        <a:tcBdr/>
        <a:fill>
          <a:solidFill>
            <a:srgbClr val="E2DCD3"/>
          </a:solidFill>
        </a:fill>
      </a:tcStyle>
    </a:band1V>
    <a:band2V>
      <a:tcTxStyle/>
      <a:tcStyle>
        <a:tcBdr/>
      </a:tcStyle>
    </a:band2V>
    <a:lastCol>
      <a:tcTxStyle b="on" i="off">
        <a:font>
          <a:latin typeface="Garamond"/>
          <a:ea typeface="Garamond"/>
          <a:cs typeface="Garamond"/>
        </a:font>
        <a:schemeClr val="lt1"/>
      </a:tcTxStyle>
      <a:tcStyle>
        <a:tcBdr/>
        <a:fill>
          <a:solidFill>
            <a:schemeClr val="accent1"/>
          </a:solidFill>
        </a:fill>
      </a:tcStyle>
    </a:lastCol>
    <a:firstCol>
      <a:tcTxStyle b="on" i="off">
        <a:font>
          <a:latin typeface="Garamond"/>
          <a:ea typeface="Garamond"/>
          <a:cs typeface="Garamond"/>
        </a:font>
        <a:schemeClr val="lt1"/>
      </a:tcTxStyle>
      <a:tcStyle>
        <a:tcBdr/>
        <a:fill>
          <a:solidFill>
            <a:schemeClr val="accent1"/>
          </a:solidFill>
        </a:fill>
      </a:tcStyle>
    </a:firstCol>
    <a:lastRow>
      <a:tcTxStyle b="on" i="off">
        <a:font>
          <a:latin typeface="Garamond"/>
          <a:ea typeface="Garamond"/>
          <a:cs typeface="Garamond"/>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Garamond"/>
          <a:ea typeface="Garamond"/>
          <a:cs typeface="Garamond"/>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420"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26"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5" Type="http://customschemas.google.com/relationships/presentationmetadata" Target="metadata"/><Relationship Id="rId2" Type="http://schemas.openxmlformats.org/officeDocument/2006/relationships/slide" Target="slides/slide1.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28"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61659328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025038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59470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12905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a:extLst>
            <a:ext uri="{FF2B5EF4-FFF2-40B4-BE49-F238E27FC236}">
              <a16:creationId xmlns:a16="http://schemas.microsoft.com/office/drawing/2014/main" id="{82A13AFF-A163-5640-9E09-1A885C6497FE}"/>
            </a:ext>
          </a:extLst>
        </p:cNvPr>
        <p:cNvGrpSpPr/>
        <p:nvPr/>
      </p:nvGrpSpPr>
      <p:grpSpPr>
        <a:xfrm>
          <a:off x="0" y="0"/>
          <a:ext cx="0" cy="0"/>
          <a:chOff x="0" y="0"/>
          <a:chExt cx="0" cy="0"/>
        </a:xfrm>
      </p:grpSpPr>
      <p:sp>
        <p:nvSpPr>
          <p:cNvPr id="156" name="Google Shape;156;p2:notes">
            <a:extLst>
              <a:ext uri="{FF2B5EF4-FFF2-40B4-BE49-F238E27FC236}">
                <a16:creationId xmlns:a16="http://schemas.microsoft.com/office/drawing/2014/main" id="{EAE666BB-364B-C9CE-3D7D-123C08A441D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p2:notes">
            <a:extLst>
              <a:ext uri="{FF2B5EF4-FFF2-40B4-BE49-F238E27FC236}">
                <a16:creationId xmlns:a16="http://schemas.microsoft.com/office/drawing/2014/main" id="{B32B1CE2-4DCB-DBC7-006B-ECD475B7391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67315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9" name="Google Shape;16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27016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9" name="Google Shape;16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33629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9" name="Google Shape;17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125007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62782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3" name="Google Shape;203;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398707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3" name="Google Shape;203;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659900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Diapositiva de título" type="title">
  <p:cSld name="TITLE">
    <p:spTree>
      <p:nvGrpSpPr>
        <p:cNvPr id="1" name="Shape 12"/>
        <p:cNvGrpSpPr/>
        <p:nvPr/>
      </p:nvGrpSpPr>
      <p:grpSpPr>
        <a:xfrm>
          <a:off x="0" y="0"/>
          <a:ext cx="0" cy="0"/>
          <a:chOff x="0" y="0"/>
          <a:chExt cx="0" cy="0"/>
        </a:xfrm>
      </p:grpSpPr>
      <p:pic>
        <p:nvPicPr>
          <p:cNvPr id="13" name="Google Shape;13;p14" descr="HD-PanelTitle-GrommetsCombined.png"/>
          <p:cNvPicPr preferRelativeResize="0"/>
          <p:nvPr/>
        </p:nvPicPr>
        <p:blipFill rotWithShape="1">
          <a:blip r:embed="rId2">
            <a:alphaModFix/>
          </a:blip>
          <a:srcRect/>
          <a:stretch/>
        </p:blipFill>
        <p:spPr>
          <a:xfrm>
            <a:off x="0" y="0"/>
            <a:ext cx="12188825" cy="6856214"/>
          </a:xfrm>
          <a:prstGeom prst="rect">
            <a:avLst/>
          </a:prstGeom>
          <a:noFill/>
          <a:ln>
            <a:noFill/>
          </a:ln>
        </p:spPr>
      </p:pic>
      <p:sp>
        <p:nvSpPr>
          <p:cNvPr id="14" name="Google Shape;14;p14"/>
          <p:cNvSpPr txBox="1">
            <a:spLocks noGrp="1"/>
          </p:cNvSpPr>
          <p:nvPr>
            <p:ph type="ctrTitle"/>
          </p:nvPr>
        </p:nvSpPr>
        <p:spPr>
          <a:xfrm>
            <a:off x="2692398" y="1871131"/>
            <a:ext cx="6815669" cy="1515533"/>
          </a:xfrm>
          <a:prstGeom prst="rect">
            <a:avLst/>
          </a:prstGeom>
          <a:noFill/>
          <a:ln>
            <a:noFill/>
          </a:ln>
        </p:spPr>
        <p:txBody>
          <a:bodyPr spcFirstLastPara="1" wrap="square" lIns="91425" tIns="45700" rIns="91425" bIns="45700" anchor="b" anchorCtr="0">
            <a:noAutofit/>
          </a:bodyPr>
          <a:lstStyle>
            <a:lvl1pPr lvl="0" algn="ctr">
              <a:spcBef>
                <a:spcPts val="0"/>
              </a:spcBef>
              <a:spcAft>
                <a:spcPts val="0"/>
              </a:spcAft>
              <a:buClr>
                <a:srgbClr val="262626"/>
              </a:buClr>
              <a:buSzPts val="5400"/>
              <a:buFont typeface="Garamond"/>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4"/>
          <p:cNvSpPr txBox="1">
            <a:spLocks noGrp="1"/>
          </p:cNvSpPr>
          <p:nvPr>
            <p:ph type="subTitle" idx="1"/>
          </p:nvPr>
        </p:nvSpPr>
        <p:spPr>
          <a:xfrm>
            <a:off x="2692398" y="3657597"/>
            <a:ext cx="6815669" cy="1320802"/>
          </a:xfrm>
          <a:prstGeom prst="rect">
            <a:avLst/>
          </a:prstGeom>
          <a:noFill/>
          <a:ln>
            <a:noFill/>
          </a:ln>
        </p:spPr>
        <p:txBody>
          <a:bodyPr spcFirstLastPara="1" wrap="square" lIns="91425" tIns="45700" rIns="91425" bIns="45700" anchor="t" anchorCtr="0">
            <a:normAutofit/>
          </a:bodyPr>
          <a:lstStyle>
            <a:lvl1pPr lvl="0" algn="ctr">
              <a:spcBef>
                <a:spcPts val="420"/>
              </a:spcBef>
              <a:spcAft>
                <a:spcPts val="0"/>
              </a:spcAft>
              <a:buSzPts val="2415"/>
              <a:buNone/>
              <a:defRPr sz="2100">
                <a:solidFill>
                  <a:schemeClr val="dk1"/>
                </a:solidFill>
              </a:defRPr>
            </a:lvl1pPr>
            <a:lvl2pPr lvl="1" algn="ctr">
              <a:spcBef>
                <a:spcPts val="600"/>
              </a:spcBef>
              <a:spcAft>
                <a:spcPts val="0"/>
              </a:spcAft>
              <a:buSzPts val="2300"/>
              <a:buNone/>
              <a:defRPr>
                <a:solidFill>
                  <a:srgbClr val="888888"/>
                </a:solidFill>
              </a:defRPr>
            </a:lvl2pPr>
            <a:lvl3pPr lvl="2" algn="ctr">
              <a:spcBef>
                <a:spcPts val="600"/>
              </a:spcBef>
              <a:spcAft>
                <a:spcPts val="0"/>
              </a:spcAft>
              <a:buSzPts val="2070"/>
              <a:buNone/>
              <a:defRPr>
                <a:solidFill>
                  <a:srgbClr val="888888"/>
                </a:solidFill>
              </a:defRPr>
            </a:lvl3pPr>
            <a:lvl4pPr lvl="3" algn="ctr">
              <a:spcBef>
                <a:spcPts val="600"/>
              </a:spcBef>
              <a:spcAft>
                <a:spcPts val="0"/>
              </a:spcAft>
              <a:buSzPts val="1840"/>
              <a:buNone/>
              <a:defRPr>
                <a:solidFill>
                  <a:srgbClr val="888888"/>
                </a:solidFill>
              </a:defRPr>
            </a:lvl4pPr>
            <a:lvl5pPr lvl="4" algn="ctr">
              <a:spcBef>
                <a:spcPts val="600"/>
              </a:spcBef>
              <a:spcAft>
                <a:spcPts val="0"/>
              </a:spcAft>
              <a:buSzPts val="1610"/>
              <a:buNone/>
              <a:defRPr>
                <a:solidFill>
                  <a:srgbClr val="888888"/>
                </a:solidFill>
              </a:defRPr>
            </a:lvl5pPr>
            <a:lvl6pPr lvl="5" algn="ctr">
              <a:spcBef>
                <a:spcPts val="600"/>
              </a:spcBef>
              <a:spcAft>
                <a:spcPts val="0"/>
              </a:spcAft>
              <a:buSzPts val="1610"/>
              <a:buNone/>
              <a:defRPr>
                <a:solidFill>
                  <a:srgbClr val="888888"/>
                </a:solidFill>
              </a:defRPr>
            </a:lvl6pPr>
            <a:lvl7pPr lvl="6" algn="ctr">
              <a:spcBef>
                <a:spcPts val="600"/>
              </a:spcBef>
              <a:spcAft>
                <a:spcPts val="0"/>
              </a:spcAft>
              <a:buSzPts val="1610"/>
              <a:buNone/>
              <a:defRPr>
                <a:solidFill>
                  <a:srgbClr val="888888"/>
                </a:solidFill>
              </a:defRPr>
            </a:lvl7pPr>
            <a:lvl8pPr lvl="7" algn="ctr">
              <a:spcBef>
                <a:spcPts val="600"/>
              </a:spcBef>
              <a:spcAft>
                <a:spcPts val="0"/>
              </a:spcAft>
              <a:buSzPts val="1610"/>
              <a:buNone/>
              <a:defRPr>
                <a:solidFill>
                  <a:srgbClr val="888888"/>
                </a:solidFill>
              </a:defRPr>
            </a:lvl8pPr>
            <a:lvl9pPr lvl="8" algn="ctr">
              <a:spcBef>
                <a:spcPts val="600"/>
              </a:spcBef>
              <a:spcAft>
                <a:spcPts val="600"/>
              </a:spcAft>
              <a:buSzPts val="1610"/>
              <a:buNone/>
              <a:defRPr>
                <a:solidFill>
                  <a:srgbClr val="888888"/>
                </a:solidFill>
              </a:defRPr>
            </a:lvl9pPr>
          </a:lstStyle>
          <a:p>
            <a:endParaRPr/>
          </a:p>
        </p:txBody>
      </p:sp>
      <p:sp>
        <p:nvSpPr>
          <p:cNvPr id="16" name="Google Shape;16;p14"/>
          <p:cNvSpPr txBox="1">
            <a:spLocks noGrp="1"/>
          </p:cNvSpPr>
          <p:nvPr>
            <p:ph type="dt" idx="10"/>
          </p:nvPr>
        </p:nvSpPr>
        <p:spPr>
          <a:xfrm>
            <a:off x="7983232" y="5037663"/>
            <a:ext cx="897467"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14"/>
          <p:cNvSpPr txBox="1">
            <a:spLocks noGrp="1"/>
          </p:cNvSpPr>
          <p:nvPr>
            <p:ph type="ftr" idx="11"/>
          </p:nvPr>
        </p:nvSpPr>
        <p:spPr>
          <a:xfrm>
            <a:off x="2692397" y="5037663"/>
            <a:ext cx="5214635"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14"/>
          <p:cNvSpPr txBox="1">
            <a:spLocks noGrp="1"/>
          </p:cNvSpPr>
          <p:nvPr>
            <p:ph type="sldNum" idx="12"/>
          </p:nvPr>
        </p:nvSpPr>
        <p:spPr>
          <a:xfrm>
            <a:off x="8956900" y="5037663"/>
            <a:ext cx="55116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cxnSp>
        <p:nvCxnSpPr>
          <p:cNvPr id="19" name="Google Shape;19;p14"/>
          <p:cNvCxnSpPr/>
          <p:nvPr/>
        </p:nvCxnSpPr>
        <p:spPr>
          <a:xfrm>
            <a:off x="2692399" y="3522131"/>
            <a:ext cx="681566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20"/>
        <p:cNvGrpSpPr/>
        <p:nvPr/>
      </p:nvGrpSpPr>
      <p:grpSpPr>
        <a:xfrm>
          <a:off x="0" y="0"/>
          <a:ext cx="0" cy="0"/>
          <a:chOff x="0" y="0"/>
          <a:chExt cx="0" cy="0"/>
        </a:xfrm>
      </p:grpSpPr>
      <p:cxnSp>
        <p:nvCxnSpPr>
          <p:cNvPr id="21" name="Google Shape;21;p15"/>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
        <p:nvSpPr>
          <p:cNvPr id="22" name="Google Shape;22;p15"/>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15"/>
          <p:cNvSpPr txBox="1">
            <a:spLocks noGrp="1"/>
          </p:cNvSpPr>
          <p:nvPr>
            <p:ph type="body" idx="1"/>
          </p:nvPr>
        </p:nvSpPr>
        <p:spPr>
          <a:xfrm>
            <a:off x="1295401" y="2556932"/>
            <a:ext cx="9601196" cy="3318936"/>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24" name="Google Shape;24;p15"/>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5"/>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2015069" y="1752606"/>
            <a:ext cx="8158688" cy="1822514"/>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262626"/>
              </a:buClr>
              <a:buSzPts val="4400"/>
              <a:buFont typeface="Garamond"/>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2015067" y="3846051"/>
            <a:ext cx="8158690" cy="954547"/>
          </a:xfrm>
          <a:prstGeom prst="rect">
            <a:avLst/>
          </a:prstGeom>
          <a:noFill/>
          <a:ln>
            <a:noFill/>
          </a:ln>
        </p:spPr>
        <p:txBody>
          <a:bodyPr spcFirstLastPara="1" wrap="square" lIns="91425" tIns="45700" rIns="91425" bIns="45700" anchor="t" anchorCtr="0">
            <a:normAutofit/>
          </a:bodyPr>
          <a:lstStyle>
            <a:lvl1pPr marL="457200" lvl="0" indent="-228600" algn="ctr">
              <a:spcBef>
                <a:spcPts val="480"/>
              </a:spcBef>
              <a:spcAft>
                <a:spcPts val="0"/>
              </a:spcAft>
              <a:buSzPts val="2760"/>
              <a:buNone/>
              <a:defRPr sz="24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30" name="Google Shape;30;p16"/>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cxnSp>
        <p:nvCxnSpPr>
          <p:cNvPr id="33" name="Google Shape;33;p16"/>
          <p:cNvCxnSpPr/>
          <p:nvPr/>
        </p:nvCxnSpPr>
        <p:spPr>
          <a:xfrm>
            <a:off x="2012723" y="3710585"/>
            <a:ext cx="8163380"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34"/>
        <p:cNvGrpSpPr/>
        <p:nvPr/>
      </p:nvGrpSpPr>
      <p:grpSpPr>
        <a:xfrm>
          <a:off x="0" y="0"/>
          <a:ext cx="0" cy="0"/>
          <a:chOff x="0" y="0"/>
          <a:chExt cx="0" cy="0"/>
        </a:xfrm>
      </p:grpSpPr>
      <p:cxnSp>
        <p:nvCxnSpPr>
          <p:cNvPr id="35" name="Google Shape;35;p17"/>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
        <p:nvSpPr>
          <p:cNvPr id="36" name="Google Shape;36;p17"/>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17"/>
          <p:cNvSpPr txBox="1">
            <a:spLocks noGrp="1"/>
          </p:cNvSpPr>
          <p:nvPr>
            <p:ph type="body" idx="1"/>
          </p:nvPr>
        </p:nvSpPr>
        <p:spPr>
          <a:xfrm>
            <a:off x="1298448" y="2560320"/>
            <a:ext cx="4718304" cy="3310128"/>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38" name="Google Shape;38;p17"/>
          <p:cNvSpPr txBox="1">
            <a:spLocks noGrp="1"/>
          </p:cNvSpPr>
          <p:nvPr>
            <p:ph type="body" idx="2"/>
          </p:nvPr>
        </p:nvSpPr>
        <p:spPr>
          <a:xfrm>
            <a:off x="6181344" y="2560320"/>
            <a:ext cx="4718304" cy="3310128"/>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39" name="Google Shape;39;p17"/>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17"/>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17"/>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42"/>
        <p:cNvGrpSpPr/>
        <p:nvPr/>
      </p:nvGrpSpPr>
      <p:grpSpPr>
        <a:xfrm>
          <a:off x="0" y="0"/>
          <a:ext cx="0" cy="0"/>
          <a:chOff x="0" y="0"/>
          <a:chExt cx="0" cy="0"/>
        </a:xfrm>
      </p:grpSpPr>
      <p:sp>
        <p:nvSpPr>
          <p:cNvPr id="43" name="Google Shape;43;p18"/>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4400"/>
              <a:buFont typeface="Garamond"/>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8"/>
          <p:cNvSpPr txBox="1">
            <a:spLocks noGrp="1"/>
          </p:cNvSpPr>
          <p:nvPr>
            <p:ph type="body" idx="1"/>
          </p:nvPr>
        </p:nvSpPr>
        <p:spPr>
          <a:xfrm>
            <a:off x="1295400" y="2658533"/>
            <a:ext cx="4718304" cy="576262"/>
          </a:xfrm>
          <a:prstGeom prst="rect">
            <a:avLst/>
          </a:prstGeom>
          <a:noFill/>
          <a:ln>
            <a:noFill/>
          </a:ln>
        </p:spPr>
        <p:txBody>
          <a:bodyPr spcFirstLastPara="1" wrap="square" lIns="91425" tIns="45700" rIns="91425" bIns="45700" anchor="b" anchorCtr="0">
            <a:noAutofit/>
          </a:bodyPr>
          <a:lstStyle>
            <a:lvl1pPr marL="457200" lvl="0" indent="-228600" algn="l">
              <a:spcBef>
                <a:spcPts val="560"/>
              </a:spcBef>
              <a:spcAft>
                <a:spcPts val="0"/>
              </a:spcAft>
              <a:buSzPts val="3220"/>
              <a:buNone/>
              <a:defRPr sz="2800" b="0">
                <a:solidFill>
                  <a:schemeClr val="accent1"/>
                </a:solidFill>
              </a:defRPr>
            </a:lvl1pPr>
            <a:lvl2pPr marL="914400" lvl="1" indent="-228600" algn="l">
              <a:spcBef>
                <a:spcPts val="600"/>
              </a:spcBef>
              <a:spcAft>
                <a:spcPts val="0"/>
              </a:spcAft>
              <a:buSzPts val="2300"/>
              <a:buNone/>
              <a:defRPr sz="2000" b="1"/>
            </a:lvl2pPr>
            <a:lvl3pPr marL="1371600" lvl="2" indent="-228600" algn="l">
              <a:spcBef>
                <a:spcPts val="600"/>
              </a:spcBef>
              <a:spcAft>
                <a:spcPts val="0"/>
              </a:spcAft>
              <a:buSzPts val="2070"/>
              <a:buNone/>
              <a:defRPr sz="1800" b="1"/>
            </a:lvl3pPr>
            <a:lvl4pPr marL="1828800" lvl="3" indent="-228600" algn="l">
              <a:spcBef>
                <a:spcPts val="600"/>
              </a:spcBef>
              <a:spcAft>
                <a:spcPts val="0"/>
              </a:spcAft>
              <a:buSzPts val="1840"/>
              <a:buNone/>
              <a:defRPr sz="1600" b="1"/>
            </a:lvl4pPr>
            <a:lvl5pPr marL="2286000" lvl="4" indent="-228600" algn="l">
              <a:spcBef>
                <a:spcPts val="600"/>
              </a:spcBef>
              <a:spcAft>
                <a:spcPts val="0"/>
              </a:spcAft>
              <a:buSzPts val="1840"/>
              <a:buNone/>
              <a:defRPr sz="1600" b="1"/>
            </a:lvl5pPr>
            <a:lvl6pPr marL="2743200" lvl="5" indent="-228600" algn="l">
              <a:spcBef>
                <a:spcPts val="600"/>
              </a:spcBef>
              <a:spcAft>
                <a:spcPts val="0"/>
              </a:spcAft>
              <a:buSzPts val="1840"/>
              <a:buNone/>
              <a:defRPr sz="1600" b="1"/>
            </a:lvl6pPr>
            <a:lvl7pPr marL="3200400" lvl="6" indent="-228600" algn="l">
              <a:spcBef>
                <a:spcPts val="600"/>
              </a:spcBef>
              <a:spcAft>
                <a:spcPts val="0"/>
              </a:spcAft>
              <a:buSzPts val="1840"/>
              <a:buNone/>
              <a:defRPr sz="1600" b="1"/>
            </a:lvl7pPr>
            <a:lvl8pPr marL="3657600" lvl="7" indent="-228600" algn="l">
              <a:spcBef>
                <a:spcPts val="600"/>
              </a:spcBef>
              <a:spcAft>
                <a:spcPts val="0"/>
              </a:spcAft>
              <a:buSzPts val="1840"/>
              <a:buNone/>
              <a:defRPr sz="1600" b="1"/>
            </a:lvl8pPr>
            <a:lvl9pPr marL="4114800" lvl="8" indent="-228600" algn="l">
              <a:spcBef>
                <a:spcPts val="600"/>
              </a:spcBef>
              <a:spcAft>
                <a:spcPts val="600"/>
              </a:spcAft>
              <a:buSzPts val="1840"/>
              <a:buNone/>
              <a:defRPr sz="1600" b="1"/>
            </a:lvl9pPr>
          </a:lstStyle>
          <a:p>
            <a:endParaRPr/>
          </a:p>
        </p:txBody>
      </p:sp>
      <p:sp>
        <p:nvSpPr>
          <p:cNvPr id="45" name="Google Shape;45;p18"/>
          <p:cNvSpPr txBox="1">
            <a:spLocks noGrp="1"/>
          </p:cNvSpPr>
          <p:nvPr>
            <p:ph type="body" idx="2"/>
          </p:nvPr>
        </p:nvSpPr>
        <p:spPr>
          <a:xfrm>
            <a:off x="1295400" y="3243262"/>
            <a:ext cx="4718304" cy="2632605"/>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46" name="Google Shape;46;p18"/>
          <p:cNvSpPr txBox="1">
            <a:spLocks noGrp="1"/>
          </p:cNvSpPr>
          <p:nvPr>
            <p:ph type="body" idx="3"/>
          </p:nvPr>
        </p:nvSpPr>
        <p:spPr>
          <a:xfrm>
            <a:off x="6180671" y="2658533"/>
            <a:ext cx="4718304" cy="576262"/>
          </a:xfrm>
          <a:prstGeom prst="rect">
            <a:avLst/>
          </a:prstGeom>
          <a:noFill/>
          <a:ln>
            <a:noFill/>
          </a:ln>
        </p:spPr>
        <p:txBody>
          <a:bodyPr spcFirstLastPara="1" wrap="square" lIns="91425" tIns="45700" rIns="91425" bIns="45700" anchor="b" anchorCtr="0">
            <a:noAutofit/>
          </a:bodyPr>
          <a:lstStyle>
            <a:lvl1pPr marL="457200" lvl="0" indent="-228600" algn="l">
              <a:spcBef>
                <a:spcPts val="560"/>
              </a:spcBef>
              <a:spcAft>
                <a:spcPts val="0"/>
              </a:spcAft>
              <a:buSzPts val="3220"/>
              <a:buNone/>
              <a:defRPr sz="2800" b="0">
                <a:solidFill>
                  <a:schemeClr val="accent1"/>
                </a:solidFill>
              </a:defRPr>
            </a:lvl1pPr>
            <a:lvl2pPr marL="914400" lvl="1" indent="-228600" algn="l">
              <a:spcBef>
                <a:spcPts val="600"/>
              </a:spcBef>
              <a:spcAft>
                <a:spcPts val="0"/>
              </a:spcAft>
              <a:buSzPts val="2300"/>
              <a:buNone/>
              <a:defRPr sz="2000" b="1"/>
            </a:lvl2pPr>
            <a:lvl3pPr marL="1371600" lvl="2" indent="-228600" algn="l">
              <a:spcBef>
                <a:spcPts val="600"/>
              </a:spcBef>
              <a:spcAft>
                <a:spcPts val="0"/>
              </a:spcAft>
              <a:buSzPts val="2070"/>
              <a:buNone/>
              <a:defRPr sz="1800" b="1"/>
            </a:lvl3pPr>
            <a:lvl4pPr marL="1828800" lvl="3" indent="-228600" algn="l">
              <a:spcBef>
                <a:spcPts val="600"/>
              </a:spcBef>
              <a:spcAft>
                <a:spcPts val="0"/>
              </a:spcAft>
              <a:buSzPts val="1840"/>
              <a:buNone/>
              <a:defRPr sz="1600" b="1"/>
            </a:lvl4pPr>
            <a:lvl5pPr marL="2286000" lvl="4" indent="-228600" algn="l">
              <a:spcBef>
                <a:spcPts val="600"/>
              </a:spcBef>
              <a:spcAft>
                <a:spcPts val="0"/>
              </a:spcAft>
              <a:buSzPts val="1840"/>
              <a:buNone/>
              <a:defRPr sz="1600" b="1"/>
            </a:lvl5pPr>
            <a:lvl6pPr marL="2743200" lvl="5" indent="-228600" algn="l">
              <a:spcBef>
                <a:spcPts val="600"/>
              </a:spcBef>
              <a:spcAft>
                <a:spcPts val="0"/>
              </a:spcAft>
              <a:buSzPts val="1840"/>
              <a:buNone/>
              <a:defRPr sz="1600" b="1"/>
            </a:lvl6pPr>
            <a:lvl7pPr marL="3200400" lvl="6" indent="-228600" algn="l">
              <a:spcBef>
                <a:spcPts val="600"/>
              </a:spcBef>
              <a:spcAft>
                <a:spcPts val="0"/>
              </a:spcAft>
              <a:buSzPts val="1840"/>
              <a:buNone/>
              <a:defRPr sz="1600" b="1"/>
            </a:lvl7pPr>
            <a:lvl8pPr marL="3657600" lvl="7" indent="-228600" algn="l">
              <a:spcBef>
                <a:spcPts val="600"/>
              </a:spcBef>
              <a:spcAft>
                <a:spcPts val="0"/>
              </a:spcAft>
              <a:buSzPts val="1840"/>
              <a:buNone/>
              <a:defRPr sz="1600" b="1"/>
            </a:lvl8pPr>
            <a:lvl9pPr marL="4114800" lvl="8" indent="-228600" algn="l">
              <a:spcBef>
                <a:spcPts val="600"/>
              </a:spcBef>
              <a:spcAft>
                <a:spcPts val="600"/>
              </a:spcAft>
              <a:buSzPts val="1840"/>
              <a:buNone/>
              <a:defRPr sz="1600" b="1"/>
            </a:lvl9pPr>
          </a:lstStyle>
          <a:p>
            <a:endParaRPr/>
          </a:p>
        </p:txBody>
      </p:sp>
      <p:sp>
        <p:nvSpPr>
          <p:cNvPr id="47" name="Google Shape;47;p18"/>
          <p:cNvSpPr txBox="1">
            <a:spLocks noGrp="1"/>
          </p:cNvSpPr>
          <p:nvPr>
            <p:ph type="body" idx="4"/>
          </p:nvPr>
        </p:nvSpPr>
        <p:spPr>
          <a:xfrm>
            <a:off x="6180671" y="3243262"/>
            <a:ext cx="4718304" cy="2632605"/>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48" name="Google Shape;48;p18"/>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8"/>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18"/>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cxnSp>
        <p:nvCxnSpPr>
          <p:cNvPr id="51" name="Google Shape;51;p18"/>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52"/>
        <p:cNvGrpSpPr/>
        <p:nvPr/>
      </p:nvGrpSpPr>
      <p:grpSpPr>
        <a:xfrm>
          <a:off x="0" y="0"/>
          <a:ext cx="0" cy="0"/>
          <a:chOff x="0" y="0"/>
          <a:chExt cx="0" cy="0"/>
        </a:xfrm>
      </p:grpSpPr>
      <p:sp>
        <p:nvSpPr>
          <p:cNvPr id="53" name="Google Shape;53;p19"/>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9"/>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19"/>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9"/>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cxnSp>
        <p:nvCxnSpPr>
          <p:cNvPr id="57" name="Google Shape;57;p19"/>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58"/>
        <p:cNvGrpSpPr/>
        <p:nvPr/>
      </p:nvGrpSpPr>
      <p:grpSpPr>
        <a:xfrm>
          <a:off x="0" y="0"/>
          <a:ext cx="0" cy="0"/>
          <a:chOff x="0" y="0"/>
          <a:chExt cx="0" cy="0"/>
        </a:xfrm>
      </p:grpSpPr>
      <p:sp>
        <p:nvSpPr>
          <p:cNvPr id="59" name="Google Shape;59;p20"/>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20"/>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62"/>
        <p:cNvGrpSpPr/>
        <p:nvPr/>
      </p:nvGrpSpPr>
      <p:grpSpPr>
        <a:xfrm>
          <a:off x="0" y="0"/>
          <a:ext cx="0" cy="0"/>
          <a:chOff x="0" y="0"/>
          <a:chExt cx="0" cy="0"/>
        </a:xfrm>
      </p:grpSpPr>
      <p:sp>
        <p:nvSpPr>
          <p:cNvPr id="63" name="Google Shape;63;p21"/>
          <p:cNvSpPr txBox="1">
            <a:spLocks noGrp="1"/>
          </p:cNvSpPr>
          <p:nvPr>
            <p:ph type="title"/>
          </p:nvPr>
        </p:nvSpPr>
        <p:spPr>
          <a:xfrm>
            <a:off x="1293811" y="1388534"/>
            <a:ext cx="3718455" cy="1371600"/>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262626"/>
              </a:buClr>
              <a:buSzPts val="2400"/>
              <a:buFont typeface="Garamond"/>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1"/>
          <p:cNvSpPr txBox="1">
            <a:spLocks noGrp="1"/>
          </p:cNvSpPr>
          <p:nvPr>
            <p:ph type="body" idx="1"/>
          </p:nvPr>
        </p:nvSpPr>
        <p:spPr>
          <a:xfrm>
            <a:off x="5418668" y="982131"/>
            <a:ext cx="5469466" cy="4893735"/>
          </a:xfrm>
          <a:prstGeom prst="rect">
            <a:avLst/>
          </a:prstGeom>
          <a:noFill/>
          <a:ln>
            <a:noFill/>
          </a:ln>
        </p:spPr>
        <p:txBody>
          <a:bodyPr spcFirstLastPara="1" wrap="square" lIns="91425" tIns="45700" rIns="91425" bIns="45700" anchor="ctr"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65" name="Google Shape;65;p21"/>
          <p:cNvSpPr txBox="1">
            <a:spLocks noGrp="1"/>
          </p:cNvSpPr>
          <p:nvPr>
            <p:ph type="body" idx="2"/>
          </p:nvPr>
        </p:nvSpPr>
        <p:spPr>
          <a:xfrm>
            <a:off x="1293811" y="3031065"/>
            <a:ext cx="3718455" cy="2438404"/>
          </a:xfrm>
          <a:prstGeom prst="rect">
            <a:avLst/>
          </a:prstGeom>
          <a:noFill/>
          <a:ln>
            <a:noFill/>
          </a:ln>
        </p:spPr>
        <p:txBody>
          <a:bodyPr spcFirstLastPara="1" wrap="square" lIns="91425" tIns="45700" rIns="91425" bIns="45700" anchor="t" anchorCtr="0">
            <a:normAutofit/>
          </a:bodyPr>
          <a:lstStyle>
            <a:lvl1pPr marL="457200" lvl="0" indent="-228600" algn="ctr">
              <a:spcBef>
                <a:spcPts val="320"/>
              </a:spcBef>
              <a:spcAft>
                <a:spcPts val="0"/>
              </a:spcAft>
              <a:buSzPts val="1840"/>
              <a:buNone/>
              <a:defRPr sz="1600"/>
            </a:lvl1pPr>
            <a:lvl2pPr marL="914400" lvl="1" indent="-228600" algn="l">
              <a:spcBef>
                <a:spcPts val="600"/>
              </a:spcBef>
              <a:spcAft>
                <a:spcPts val="0"/>
              </a:spcAft>
              <a:buSzPts val="1380"/>
              <a:buNone/>
              <a:defRPr sz="1200"/>
            </a:lvl2pPr>
            <a:lvl3pPr marL="1371600" lvl="2" indent="-228600" algn="l">
              <a:spcBef>
                <a:spcPts val="600"/>
              </a:spcBef>
              <a:spcAft>
                <a:spcPts val="0"/>
              </a:spcAft>
              <a:buSzPts val="1150"/>
              <a:buNone/>
              <a:defRPr sz="1000"/>
            </a:lvl3pPr>
            <a:lvl4pPr marL="1828800" lvl="3" indent="-228600" algn="l">
              <a:spcBef>
                <a:spcPts val="600"/>
              </a:spcBef>
              <a:spcAft>
                <a:spcPts val="0"/>
              </a:spcAft>
              <a:buSzPts val="1035"/>
              <a:buNone/>
              <a:defRPr sz="900"/>
            </a:lvl4pPr>
            <a:lvl5pPr marL="2286000" lvl="4" indent="-228600" algn="l">
              <a:spcBef>
                <a:spcPts val="600"/>
              </a:spcBef>
              <a:spcAft>
                <a:spcPts val="0"/>
              </a:spcAft>
              <a:buSzPts val="1035"/>
              <a:buNone/>
              <a:defRPr sz="900"/>
            </a:lvl5pPr>
            <a:lvl6pPr marL="2743200" lvl="5" indent="-228600" algn="l">
              <a:spcBef>
                <a:spcPts val="600"/>
              </a:spcBef>
              <a:spcAft>
                <a:spcPts val="0"/>
              </a:spcAft>
              <a:buSzPts val="1035"/>
              <a:buNone/>
              <a:defRPr sz="900"/>
            </a:lvl6pPr>
            <a:lvl7pPr marL="3200400" lvl="6" indent="-228600" algn="l">
              <a:spcBef>
                <a:spcPts val="600"/>
              </a:spcBef>
              <a:spcAft>
                <a:spcPts val="0"/>
              </a:spcAft>
              <a:buSzPts val="1035"/>
              <a:buNone/>
              <a:defRPr sz="900"/>
            </a:lvl7pPr>
            <a:lvl8pPr marL="3657600" lvl="7" indent="-228600" algn="l">
              <a:spcBef>
                <a:spcPts val="600"/>
              </a:spcBef>
              <a:spcAft>
                <a:spcPts val="0"/>
              </a:spcAft>
              <a:buSzPts val="1035"/>
              <a:buNone/>
              <a:defRPr sz="900"/>
            </a:lvl8pPr>
            <a:lvl9pPr marL="4114800" lvl="8" indent="-228600" algn="l">
              <a:spcBef>
                <a:spcPts val="600"/>
              </a:spcBef>
              <a:spcAft>
                <a:spcPts val="600"/>
              </a:spcAft>
              <a:buSzPts val="1035"/>
              <a:buNone/>
              <a:defRPr sz="900"/>
            </a:lvl9pPr>
          </a:lstStyle>
          <a:p>
            <a:endParaRPr/>
          </a:p>
        </p:txBody>
      </p:sp>
      <p:sp>
        <p:nvSpPr>
          <p:cNvPr id="66" name="Google Shape;66;p21"/>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21"/>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cxnSp>
        <p:nvCxnSpPr>
          <p:cNvPr id="69" name="Google Shape;69;p21"/>
          <p:cNvCxnSpPr/>
          <p:nvPr/>
        </p:nvCxnSpPr>
        <p:spPr>
          <a:xfrm>
            <a:off x="1396169" y="2912533"/>
            <a:ext cx="35144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70"/>
        <p:cNvGrpSpPr/>
        <p:nvPr/>
      </p:nvGrpSpPr>
      <p:grpSpPr>
        <a:xfrm>
          <a:off x="0" y="0"/>
          <a:ext cx="0" cy="0"/>
          <a:chOff x="0" y="0"/>
          <a:chExt cx="0" cy="0"/>
        </a:xfrm>
      </p:grpSpPr>
      <p:sp>
        <p:nvSpPr>
          <p:cNvPr id="71" name="Google Shape;71;p22"/>
          <p:cNvSpPr txBox="1">
            <a:spLocks noGrp="1"/>
          </p:cNvSpPr>
          <p:nvPr>
            <p:ph type="title"/>
          </p:nvPr>
        </p:nvSpPr>
        <p:spPr>
          <a:xfrm>
            <a:off x="1295399" y="1883832"/>
            <a:ext cx="6241816" cy="1371600"/>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262626"/>
              </a:buClr>
              <a:buSzPts val="2800"/>
              <a:buFont typeface="Garamond"/>
              <a:buNone/>
              <a:defRPr sz="28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a:spLocks noGrp="1"/>
          </p:cNvSpPr>
          <p:nvPr>
            <p:ph type="pic" idx="2"/>
          </p:nvPr>
        </p:nvSpPr>
        <p:spPr>
          <a:xfrm>
            <a:off x="8094831" y="1041400"/>
            <a:ext cx="3063347" cy="4775200"/>
          </a:xfrm>
          <a:prstGeom prst="roundRect">
            <a:avLst>
              <a:gd name="adj" fmla="val 0"/>
            </a:avLst>
          </a:prstGeom>
          <a:noFill/>
          <a:ln w="57150" cap="flat" cmpd="thickThin">
            <a:solidFill>
              <a:srgbClr val="7F7F7F"/>
            </a:solidFill>
            <a:prstDash val="solid"/>
            <a:miter lim="800000"/>
            <a:headEnd type="none" w="sm" len="sm"/>
            <a:tailEnd type="none" w="sm" len="sm"/>
          </a:ln>
        </p:spPr>
      </p:sp>
      <p:sp>
        <p:nvSpPr>
          <p:cNvPr id="73" name="Google Shape;73;p22"/>
          <p:cNvSpPr txBox="1">
            <a:spLocks noGrp="1"/>
          </p:cNvSpPr>
          <p:nvPr>
            <p:ph type="body" idx="1"/>
          </p:nvPr>
        </p:nvSpPr>
        <p:spPr>
          <a:xfrm>
            <a:off x="1295399" y="3255432"/>
            <a:ext cx="6241816" cy="1828800"/>
          </a:xfrm>
          <a:prstGeom prst="rect">
            <a:avLst/>
          </a:prstGeom>
          <a:noFill/>
          <a:ln>
            <a:noFill/>
          </a:ln>
        </p:spPr>
        <p:txBody>
          <a:bodyPr spcFirstLastPara="1" wrap="square" lIns="91425" tIns="45700" rIns="91425" bIns="45700" anchor="t" anchorCtr="0">
            <a:normAutofit/>
          </a:bodyPr>
          <a:lstStyle>
            <a:lvl1pPr marL="457200" lvl="0" indent="-228600" algn="ctr">
              <a:spcBef>
                <a:spcPts val="360"/>
              </a:spcBef>
              <a:spcAft>
                <a:spcPts val="0"/>
              </a:spcAft>
              <a:buSzPts val="2070"/>
              <a:buNone/>
              <a:defRPr sz="1800"/>
            </a:lvl1pPr>
            <a:lvl2pPr marL="914400" lvl="1" indent="-228600" algn="l">
              <a:spcBef>
                <a:spcPts val="600"/>
              </a:spcBef>
              <a:spcAft>
                <a:spcPts val="0"/>
              </a:spcAft>
              <a:buSzPts val="1380"/>
              <a:buNone/>
              <a:defRPr sz="1200"/>
            </a:lvl2pPr>
            <a:lvl3pPr marL="1371600" lvl="2" indent="-228600" algn="l">
              <a:spcBef>
                <a:spcPts val="600"/>
              </a:spcBef>
              <a:spcAft>
                <a:spcPts val="0"/>
              </a:spcAft>
              <a:buSzPts val="1150"/>
              <a:buNone/>
              <a:defRPr sz="1000"/>
            </a:lvl3pPr>
            <a:lvl4pPr marL="1828800" lvl="3" indent="-228600" algn="l">
              <a:spcBef>
                <a:spcPts val="600"/>
              </a:spcBef>
              <a:spcAft>
                <a:spcPts val="0"/>
              </a:spcAft>
              <a:buSzPts val="1035"/>
              <a:buNone/>
              <a:defRPr sz="900"/>
            </a:lvl4pPr>
            <a:lvl5pPr marL="2286000" lvl="4" indent="-228600" algn="l">
              <a:spcBef>
                <a:spcPts val="600"/>
              </a:spcBef>
              <a:spcAft>
                <a:spcPts val="0"/>
              </a:spcAft>
              <a:buSzPts val="1035"/>
              <a:buNone/>
              <a:defRPr sz="900"/>
            </a:lvl5pPr>
            <a:lvl6pPr marL="2743200" lvl="5" indent="-228600" algn="l">
              <a:spcBef>
                <a:spcPts val="600"/>
              </a:spcBef>
              <a:spcAft>
                <a:spcPts val="0"/>
              </a:spcAft>
              <a:buSzPts val="1035"/>
              <a:buNone/>
              <a:defRPr sz="900"/>
            </a:lvl6pPr>
            <a:lvl7pPr marL="3200400" lvl="6" indent="-228600" algn="l">
              <a:spcBef>
                <a:spcPts val="600"/>
              </a:spcBef>
              <a:spcAft>
                <a:spcPts val="0"/>
              </a:spcAft>
              <a:buSzPts val="1035"/>
              <a:buNone/>
              <a:defRPr sz="900"/>
            </a:lvl7pPr>
            <a:lvl8pPr marL="3657600" lvl="7" indent="-228600" algn="l">
              <a:spcBef>
                <a:spcPts val="600"/>
              </a:spcBef>
              <a:spcAft>
                <a:spcPts val="0"/>
              </a:spcAft>
              <a:buSzPts val="1035"/>
              <a:buNone/>
              <a:defRPr sz="900"/>
            </a:lvl8pPr>
            <a:lvl9pPr marL="4114800" lvl="8" indent="-228600" algn="l">
              <a:spcBef>
                <a:spcPts val="600"/>
              </a:spcBef>
              <a:spcAft>
                <a:spcPts val="600"/>
              </a:spcAft>
              <a:buSzPts val="1035"/>
              <a:buNone/>
              <a:defRPr sz="900"/>
            </a:lvl9pPr>
          </a:lstStyle>
          <a:p>
            <a:endParaRPr/>
          </a:p>
        </p:txBody>
      </p:sp>
      <p:sp>
        <p:nvSpPr>
          <p:cNvPr id="74" name="Google Shape;74;p22"/>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22"/>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2"/>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magen panorámica con descripción">
  <p:cSld name="Imagen panorámica con descripción">
    <p:spTree>
      <p:nvGrpSpPr>
        <p:cNvPr id="1" name="Shape 77"/>
        <p:cNvGrpSpPr/>
        <p:nvPr/>
      </p:nvGrpSpPr>
      <p:grpSpPr>
        <a:xfrm>
          <a:off x="0" y="0"/>
          <a:ext cx="0" cy="0"/>
          <a:chOff x="0" y="0"/>
          <a:chExt cx="0" cy="0"/>
        </a:xfrm>
      </p:grpSpPr>
      <p:sp>
        <p:nvSpPr>
          <p:cNvPr id="78" name="Google Shape;78;p23"/>
          <p:cNvSpPr txBox="1">
            <a:spLocks noGrp="1"/>
          </p:cNvSpPr>
          <p:nvPr>
            <p:ph type="title"/>
          </p:nvPr>
        </p:nvSpPr>
        <p:spPr>
          <a:xfrm>
            <a:off x="1295401" y="4815415"/>
            <a:ext cx="9609666" cy="566738"/>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262626"/>
              </a:buClr>
              <a:buSzPts val="2400"/>
              <a:buFont typeface="Garamond"/>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a:spLocks noGrp="1"/>
          </p:cNvSpPr>
          <p:nvPr>
            <p:ph type="pic" idx="2"/>
          </p:nvPr>
        </p:nvSpPr>
        <p:spPr>
          <a:xfrm>
            <a:off x="1041427" y="1041399"/>
            <a:ext cx="10105972" cy="3335869"/>
          </a:xfrm>
          <a:prstGeom prst="roundRect">
            <a:avLst>
              <a:gd name="adj" fmla="val 0"/>
            </a:avLst>
          </a:prstGeom>
          <a:noFill/>
          <a:ln w="57150" cap="flat" cmpd="thickThin">
            <a:solidFill>
              <a:srgbClr val="7F7F7F"/>
            </a:solidFill>
            <a:prstDash val="solid"/>
            <a:miter lim="800000"/>
            <a:headEnd type="none" w="sm" len="sm"/>
            <a:tailEnd type="none" w="sm" len="sm"/>
          </a:ln>
        </p:spPr>
      </p:sp>
      <p:sp>
        <p:nvSpPr>
          <p:cNvPr id="80" name="Google Shape;80;p23"/>
          <p:cNvSpPr txBox="1">
            <a:spLocks noGrp="1"/>
          </p:cNvSpPr>
          <p:nvPr>
            <p:ph type="body" idx="1"/>
          </p:nvPr>
        </p:nvSpPr>
        <p:spPr>
          <a:xfrm>
            <a:off x="1295401" y="5382153"/>
            <a:ext cx="9609666" cy="493712"/>
          </a:xfrm>
          <a:prstGeom prst="rect">
            <a:avLst/>
          </a:prstGeom>
          <a:noFill/>
          <a:ln>
            <a:noFill/>
          </a:ln>
        </p:spPr>
        <p:txBody>
          <a:bodyPr spcFirstLastPara="1" wrap="square" lIns="91425" tIns="45700" rIns="91425" bIns="45700" anchor="t" anchorCtr="0">
            <a:normAutofit/>
          </a:bodyPr>
          <a:lstStyle>
            <a:lvl1pPr marL="457200" lvl="0" indent="-228600" algn="ctr">
              <a:spcBef>
                <a:spcPts val="280"/>
              </a:spcBef>
              <a:spcAft>
                <a:spcPts val="0"/>
              </a:spcAft>
              <a:buSzPts val="1610"/>
              <a:buNone/>
              <a:defRPr sz="1400"/>
            </a:lvl1pPr>
            <a:lvl2pPr marL="914400" lvl="1" indent="-228600" algn="l">
              <a:spcBef>
                <a:spcPts val="600"/>
              </a:spcBef>
              <a:spcAft>
                <a:spcPts val="0"/>
              </a:spcAft>
              <a:buSzPts val="1380"/>
              <a:buNone/>
              <a:defRPr sz="1200"/>
            </a:lvl2pPr>
            <a:lvl3pPr marL="1371600" lvl="2" indent="-228600" algn="l">
              <a:spcBef>
                <a:spcPts val="600"/>
              </a:spcBef>
              <a:spcAft>
                <a:spcPts val="0"/>
              </a:spcAft>
              <a:buSzPts val="1150"/>
              <a:buNone/>
              <a:defRPr sz="1000"/>
            </a:lvl3pPr>
            <a:lvl4pPr marL="1828800" lvl="3" indent="-228600" algn="l">
              <a:spcBef>
                <a:spcPts val="600"/>
              </a:spcBef>
              <a:spcAft>
                <a:spcPts val="0"/>
              </a:spcAft>
              <a:buSzPts val="1035"/>
              <a:buNone/>
              <a:defRPr sz="900"/>
            </a:lvl4pPr>
            <a:lvl5pPr marL="2286000" lvl="4" indent="-228600" algn="l">
              <a:spcBef>
                <a:spcPts val="600"/>
              </a:spcBef>
              <a:spcAft>
                <a:spcPts val="0"/>
              </a:spcAft>
              <a:buSzPts val="1035"/>
              <a:buNone/>
              <a:defRPr sz="900"/>
            </a:lvl5pPr>
            <a:lvl6pPr marL="2743200" lvl="5" indent="-228600" algn="l">
              <a:spcBef>
                <a:spcPts val="600"/>
              </a:spcBef>
              <a:spcAft>
                <a:spcPts val="0"/>
              </a:spcAft>
              <a:buSzPts val="1035"/>
              <a:buNone/>
              <a:defRPr sz="900"/>
            </a:lvl6pPr>
            <a:lvl7pPr marL="3200400" lvl="6" indent="-228600" algn="l">
              <a:spcBef>
                <a:spcPts val="600"/>
              </a:spcBef>
              <a:spcAft>
                <a:spcPts val="0"/>
              </a:spcAft>
              <a:buSzPts val="1035"/>
              <a:buNone/>
              <a:defRPr sz="900"/>
            </a:lvl7pPr>
            <a:lvl8pPr marL="3657600" lvl="7" indent="-228600" algn="l">
              <a:spcBef>
                <a:spcPts val="600"/>
              </a:spcBef>
              <a:spcAft>
                <a:spcPts val="0"/>
              </a:spcAft>
              <a:buSzPts val="1035"/>
              <a:buNone/>
              <a:defRPr sz="900"/>
            </a:lvl8pPr>
            <a:lvl9pPr marL="4114800" lvl="8" indent="-228600" algn="l">
              <a:spcBef>
                <a:spcPts val="600"/>
              </a:spcBef>
              <a:spcAft>
                <a:spcPts val="600"/>
              </a:spcAft>
              <a:buSzPts val="1035"/>
              <a:buNone/>
              <a:defRPr sz="900"/>
            </a:lvl9pPr>
          </a:lstStyle>
          <a:p>
            <a:endParaRPr/>
          </a:p>
        </p:txBody>
      </p:sp>
      <p:sp>
        <p:nvSpPr>
          <p:cNvPr id="81" name="Google Shape;81;p23"/>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3"/>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3"/>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y descripción">
  <p:cSld name="Título y descripción">
    <p:spTree>
      <p:nvGrpSpPr>
        <p:cNvPr id="1" name="Shape 84"/>
        <p:cNvGrpSpPr/>
        <p:nvPr/>
      </p:nvGrpSpPr>
      <p:grpSpPr>
        <a:xfrm>
          <a:off x="0" y="0"/>
          <a:ext cx="0" cy="0"/>
          <a:chOff x="0" y="0"/>
          <a:chExt cx="0" cy="0"/>
        </a:xfrm>
      </p:grpSpPr>
      <p:sp>
        <p:nvSpPr>
          <p:cNvPr id="85" name="Google Shape;85;p24"/>
          <p:cNvSpPr txBox="1">
            <a:spLocks noGrp="1"/>
          </p:cNvSpPr>
          <p:nvPr>
            <p:ph type="title"/>
          </p:nvPr>
        </p:nvSpPr>
        <p:spPr>
          <a:xfrm>
            <a:off x="1303868" y="982132"/>
            <a:ext cx="9592732" cy="295486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3200"/>
              <a:buFont typeface="Garamond"/>
              <a:buNone/>
              <a:defRPr sz="32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24"/>
          <p:cNvSpPr txBox="1">
            <a:spLocks noGrp="1"/>
          </p:cNvSpPr>
          <p:nvPr>
            <p:ph type="body" idx="1"/>
          </p:nvPr>
        </p:nvSpPr>
        <p:spPr>
          <a:xfrm>
            <a:off x="1303868" y="4343399"/>
            <a:ext cx="9592732" cy="1532467"/>
          </a:xfrm>
          <a:prstGeom prst="rect">
            <a:avLst/>
          </a:prstGeom>
          <a:noFill/>
          <a:ln>
            <a:noFill/>
          </a:ln>
        </p:spPr>
        <p:txBody>
          <a:bodyPr spcFirstLastPara="1" wrap="square" lIns="91425" tIns="45700" rIns="91425" bIns="45700" anchor="ctr" anchorCtr="0">
            <a:normAutofit/>
          </a:bodyPr>
          <a:lstStyle>
            <a:lvl1pPr marL="457200" lvl="0" indent="-228600" algn="ctr">
              <a:spcBef>
                <a:spcPts val="400"/>
              </a:spcBef>
              <a:spcAft>
                <a:spcPts val="0"/>
              </a:spcAft>
              <a:buSzPts val="2300"/>
              <a:buNone/>
              <a:defRPr sz="20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87" name="Google Shape;87;p24"/>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4"/>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24"/>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cxnSp>
        <p:nvCxnSpPr>
          <p:cNvPr id="90" name="Google Shape;90;p24"/>
          <p:cNvCxnSpPr/>
          <p:nvPr/>
        </p:nvCxnSpPr>
        <p:spPr>
          <a:xfrm>
            <a:off x="1396169" y="4140199"/>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ita con descripción">
  <p:cSld name="Cita con descripción">
    <p:spTree>
      <p:nvGrpSpPr>
        <p:cNvPr id="1" name="Shape 91"/>
        <p:cNvGrpSpPr/>
        <p:nvPr/>
      </p:nvGrpSpPr>
      <p:grpSpPr>
        <a:xfrm>
          <a:off x="0" y="0"/>
          <a:ext cx="0" cy="0"/>
          <a:chOff x="0" y="0"/>
          <a:chExt cx="0" cy="0"/>
        </a:xfrm>
      </p:grpSpPr>
      <p:sp>
        <p:nvSpPr>
          <p:cNvPr id="92" name="Google Shape;92;p25"/>
          <p:cNvSpPr txBox="1">
            <a:spLocks noGrp="1"/>
          </p:cNvSpPr>
          <p:nvPr>
            <p:ph type="title"/>
          </p:nvPr>
        </p:nvSpPr>
        <p:spPr>
          <a:xfrm>
            <a:off x="1446213" y="982132"/>
            <a:ext cx="9296398" cy="237066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200"/>
              <a:buFont typeface="Garamond"/>
              <a:buNone/>
              <a:defRPr sz="3200" b="0" cap="none">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25"/>
          <p:cNvSpPr txBox="1">
            <a:spLocks noGrp="1"/>
          </p:cNvSpPr>
          <p:nvPr>
            <p:ph type="body" idx="1"/>
          </p:nvPr>
        </p:nvSpPr>
        <p:spPr>
          <a:xfrm>
            <a:off x="1674812" y="3352800"/>
            <a:ext cx="8839202" cy="584200"/>
          </a:xfrm>
          <a:prstGeom prst="rect">
            <a:avLst/>
          </a:prstGeom>
          <a:noFill/>
          <a:ln>
            <a:noFill/>
          </a:ln>
        </p:spPr>
        <p:txBody>
          <a:bodyPr spcFirstLastPara="1" wrap="square" lIns="91425" tIns="45700" rIns="91425" bIns="45700" anchor="ctr" anchorCtr="0">
            <a:normAutofit/>
          </a:bodyPr>
          <a:lstStyle>
            <a:lvl1pPr marL="457200" lvl="0" indent="-228600" algn="r">
              <a:spcBef>
                <a:spcPts val="400"/>
              </a:spcBef>
              <a:spcAft>
                <a:spcPts val="0"/>
              </a:spcAft>
              <a:buSzPts val="2300"/>
              <a:buFont typeface="Garamond"/>
              <a:buNone/>
              <a:defRPr sz="2000"/>
            </a:lvl1pPr>
            <a:lvl2pPr marL="914400" lvl="1" indent="-228600" algn="l">
              <a:spcBef>
                <a:spcPts val="600"/>
              </a:spcBef>
              <a:spcAft>
                <a:spcPts val="0"/>
              </a:spcAft>
              <a:buSzPts val="2300"/>
              <a:buFont typeface="Garamond"/>
              <a:buNone/>
              <a:defRPr/>
            </a:lvl2pPr>
            <a:lvl3pPr marL="1371600" lvl="2" indent="-228600" algn="l">
              <a:spcBef>
                <a:spcPts val="600"/>
              </a:spcBef>
              <a:spcAft>
                <a:spcPts val="0"/>
              </a:spcAft>
              <a:buSzPts val="2070"/>
              <a:buFont typeface="Garamond"/>
              <a:buNone/>
              <a:defRPr/>
            </a:lvl3pPr>
            <a:lvl4pPr marL="1828800" lvl="3" indent="-228600" algn="l">
              <a:spcBef>
                <a:spcPts val="600"/>
              </a:spcBef>
              <a:spcAft>
                <a:spcPts val="0"/>
              </a:spcAft>
              <a:buSzPts val="1840"/>
              <a:buFont typeface="Garamond"/>
              <a:buNone/>
              <a:defRPr/>
            </a:lvl4pPr>
            <a:lvl5pPr marL="2286000" lvl="4" indent="-228600" algn="l">
              <a:spcBef>
                <a:spcPts val="600"/>
              </a:spcBef>
              <a:spcAft>
                <a:spcPts val="0"/>
              </a:spcAft>
              <a:buSzPts val="1610"/>
              <a:buFont typeface="Garamond"/>
              <a:buNone/>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94" name="Google Shape;94;p25"/>
          <p:cNvSpPr txBox="1">
            <a:spLocks noGrp="1"/>
          </p:cNvSpPr>
          <p:nvPr>
            <p:ph type="body" idx="2"/>
          </p:nvPr>
        </p:nvSpPr>
        <p:spPr>
          <a:xfrm>
            <a:off x="1295401" y="4343399"/>
            <a:ext cx="9609666" cy="1532467"/>
          </a:xfrm>
          <a:prstGeom prst="rect">
            <a:avLst/>
          </a:prstGeom>
          <a:noFill/>
          <a:ln>
            <a:noFill/>
          </a:ln>
        </p:spPr>
        <p:txBody>
          <a:bodyPr spcFirstLastPara="1" wrap="square" lIns="91425" tIns="45700" rIns="91425" bIns="45700" anchor="ctr" anchorCtr="0">
            <a:normAutofit/>
          </a:bodyPr>
          <a:lstStyle>
            <a:lvl1pPr marL="457200" lvl="0" indent="-228600" algn="ctr">
              <a:spcBef>
                <a:spcPts val="400"/>
              </a:spcBef>
              <a:spcAft>
                <a:spcPts val="0"/>
              </a:spcAft>
              <a:buSzPts val="2300"/>
              <a:buNone/>
              <a:defRPr sz="20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95" name="Google Shape;95;p25"/>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25"/>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25"/>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
        <p:nvSpPr>
          <p:cNvPr id="98" name="Google Shape;98;p25"/>
          <p:cNvSpPr txBox="1"/>
          <p:nvPr/>
        </p:nvSpPr>
        <p:spPr>
          <a:xfrm>
            <a:off x="862013" y="879961"/>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s-CL" sz="8000">
                <a:solidFill>
                  <a:schemeClr val="dk1"/>
                </a:solidFill>
                <a:latin typeface="Garamond"/>
                <a:ea typeface="Garamond"/>
                <a:cs typeface="Garamond"/>
                <a:sym typeface="Garamond"/>
              </a:rPr>
              <a:t>“</a:t>
            </a:r>
            <a:endParaRPr/>
          </a:p>
        </p:txBody>
      </p:sp>
      <p:sp>
        <p:nvSpPr>
          <p:cNvPr id="99" name="Google Shape;99;p25"/>
          <p:cNvSpPr txBox="1"/>
          <p:nvPr/>
        </p:nvSpPr>
        <p:spPr>
          <a:xfrm>
            <a:off x="10600267" y="2827870"/>
            <a:ext cx="609600"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s-CL" sz="8000">
                <a:solidFill>
                  <a:schemeClr val="dk1"/>
                </a:solidFill>
                <a:latin typeface="Garamond"/>
                <a:ea typeface="Garamond"/>
                <a:cs typeface="Garamond"/>
                <a:sym typeface="Garamond"/>
              </a:rPr>
              <a:t>”</a:t>
            </a:r>
            <a:endParaRPr/>
          </a:p>
        </p:txBody>
      </p:sp>
      <p:cxnSp>
        <p:nvCxnSpPr>
          <p:cNvPr id="100" name="Google Shape;100;p25"/>
          <p:cNvCxnSpPr/>
          <p:nvPr/>
        </p:nvCxnSpPr>
        <p:spPr>
          <a:xfrm>
            <a:off x="1396169" y="4140199"/>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arjeta de nombre">
  <p:cSld name="Tarjeta de nombre">
    <p:spTree>
      <p:nvGrpSpPr>
        <p:cNvPr id="1" name="Shape 101"/>
        <p:cNvGrpSpPr/>
        <p:nvPr/>
      </p:nvGrpSpPr>
      <p:grpSpPr>
        <a:xfrm>
          <a:off x="0" y="0"/>
          <a:ext cx="0" cy="0"/>
          <a:chOff x="0" y="0"/>
          <a:chExt cx="0" cy="0"/>
        </a:xfrm>
      </p:grpSpPr>
      <p:sp>
        <p:nvSpPr>
          <p:cNvPr id="102" name="Google Shape;102;p26"/>
          <p:cNvSpPr txBox="1">
            <a:spLocks noGrp="1"/>
          </p:cNvSpPr>
          <p:nvPr>
            <p:ph type="title"/>
          </p:nvPr>
        </p:nvSpPr>
        <p:spPr>
          <a:xfrm>
            <a:off x="1295402" y="3308581"/>
            <a:ext cx="9609668" cy="14688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3200"/>
              <a:buFont typeface="Garamond"/>
              <a:buNone/>
              <a:defRPr sz="32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26"/>
          <p:cNvSpPr txBox="1">
            <a:spLocks noGrp="1"/>
          </p:cNvSpPr>
          <p:nvPr>
            <p:ph type="body" idx="1"/>
          </p:nvPr>
        </p:nvSpPr>
        <p:spPr>
          <a:xfrm>
            <a:off x="1295401" y="4777381"/>
            <a:ext cx="9609668"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400"/>
              </a:spcBef>
              <a:spcAft>
                <a:spcPts val="0"/>
              </a:spcAft>
              <a:buSzPts val="2300"/>
              <a:buNone/>
              <a:defRPr sz="20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04" name="Google Shape;104;p26"/>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26"/>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6"/>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itar la tarjeta de nombre">
  <p:cSld name="Citar la tarjeta de nombre">
    <p:spTree>
      <p:nvGrpSpPr>
        <p:cNvPr id="1" name="Shape 107"/>
        <p:cNvGrpSpPr/>
        <p:nvPr/>
      </p:nvGrpSpPr>
      <p:grpSpPr>
        <a:xfrm>
          <a:off x="0" y="0"/>
          <a:ext cx="0" cy="0"/>
          <a:chOff x="0" y="0"/>
          <a:chExt cx="0" cy="0"/>
        </a:xfrm>
      </p:grpSpPr>
      <p:sp>
        <p:nvSpPr>
          <p:cNvPr id="108" name="Google Shape;108;p27"/>
          <p:cNvSpPr txBox="1">
            <a:spLocks noGrp="1"/>
          </p:cNvSpPr>
          <p:nvPr>
            <p:ph type="title"/>
          </p:nvPr>
        </p:nvSpPr>
        <p:spPr>
          <a:xfrm>
            <a:off x="1446213" y="982132"/>
            <a:ext cx="9296398" cy="224366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200"/>
              <a:buFont typeface="Garamond"/>
              <a:buNone/>
              <a:defRPr sz="3200" b="0" cap="none">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27"/>
          <p:cNvSpPr txBox="1">
            <a:spLocks noGrp="1"/>
          </p:cNvSpPr>
          <p:nvPr>
            <p:ph type="body" idx="1"/>
          </p:nvPr>
        </p:nvSpPr>
        <p:spPr>
          <a:xfrm>
            <a:off x="1295401" y="3639312"/>
            <a:ext cx="9609668" cy="886968"/>
          </a:xfrm>
          <a:prstGeom prst="rect">
            <a:avLst/>
          </a:prstGeom>
          <a:noFill/>
          <a:ln>
            <a:noFill/>
          </a:ln>
        </p:spPr>
        <p:txBody>
          <a:bodyPr spcFirstLastPara="1" wrap="square" lIns="91425" tIns="45700" rIns="91425" bIns="45700" anchor="b" anchorCtr="0">
            <a:normAutofit/>
          </a:bodyPr>
          <a:lstStyle>
            <a:lvl1pPr marL="457200" lvl="0" indent="-228600" algn="l">
              <a:spcBef>
                <a:spcPts val="0"/>
              </a:spcBef>
              <a:spcAft>
                <a:spcPts val="0"/>
              </a:spcAft>
              <a:buSzPts val="2760"/>
              <a:buNone/>
              <a:defRPr sz="24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10" name="Google Shape;110;p27"/>
          <p:cNvSpPr txBox="1">
            <a:spLocks noGrp="1"/>
          </p:cNvSpPr>
          <p:nvPr>
            <p:ph type="body" idx="2"/>
          </p:nvPr>
        </p:nvSpPr>
        <p:spPr>
          <a:xfrm>
            <a:off x="1295401" y="4529667"/>
            <a:ext cx="9609668" cy="1346200"/>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2070"/>
              <a:buNone/>
              <a:defRPr sz="18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11" name="Google Shape;111;p27"/>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27"/>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7"/>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
        <p:nvSpPr>
          <p:cNvPr id="114" name="Google Shape;114;p27"/>
          <p:cNvSpPr txBox="1"/>
          <p:nvPr/>
        </p:nvSpPr>
        <p:spPr>
          <a:xfrm>
            <a:off x="862013" y="879961"/>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s-CL" sz="8000">
                <a:solidFill>
                  <a:schemeClr val="dk1"/>
                </a:solidFill>
                <a:latin typeface="Garamond"/>
                <a:ea typeface="Garamond"/>
                <a:cs typeface="Garamond"/>
                <a:sym typeface="Garamond"/>
              </a:rPr>
              <a:t>“</a:t>
            </a:r>
            <a:endParaRPr/>
          </a:p>
        </p:txBody>
      </p:sp>
      <p:sp>
        <p:nvSpPr>
          <p:cNvPr id="115" name="Google Shape;115;p27"/>
          <p:cNvSpPr txBox="1"/>
          <p:nvPr/>
        </p:nvSpPr>
        <p:spPr>
          <a:xfrm>
            <a:off x="10600267" y="2599261"/>
            <a:ext cx="609600"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es-CL" sz="8000">
                <a:solidFill>
                  <a:schemeClr val="dk1"/>
                </a:solidFill>
                <a:latin typeface="Garamond"/>
                <a:ea typeface="Garamond"/>
                <a:cs typeface="Garamond"/>
                <a:sym typeface="Garamond"/>
              </a:rPr>
              <a:t>”</a:t>
            </a:r>
            <a:endParaRPr/>
          </a:p>
        </p:txBody>
      </p:sp>
      <p:cxnSp>
        <p:nvCxnSpPr>
          <p:cNvPr id="116" name="Google Shape;116;p27"/>
          <p:cNvCxnSpPr/>
          <p:nvPr/>
        </p:nvCxnSpPr>
        <p:spPr>
          <a:xfrm>
            <a:off x="1396169" y="3429000"/>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Verdadero o falso">
  <p:cSld name="Verdadero o falso">
    <p:spTree>
      <p:nvGrpSpPr>
        <p:cNvPr id="1" name="Shape 117"/>
        <p:cNvGrpSpPr/>
        <p:nvPr/>
      </p:nvGrpSpPr>
      <p:grpSpPr>
        <a:xfrm>
          <a:off x="0" y="0"/>
          <a:ext cx="0" cy="0"/>
          <a:chOff x="0" y="0"/>
          <a:chExt cx="0" cy="0"/>
        </a:xfrm>
      </p:grpSpPr>
      <p:sp>
        <p:nvSpPr>
          <p:cNvPr id="118" name="Google Shape;118;p28"/>
          <p:cNvSpPr txBox="1">
            <a:spLocks noGrp="1"/>
          </p:cNvSpPr>
          <p:nvPr>
            <p:ph type="title"/>
          </p:nvPr>
        </p:nvSpPr>
        <p:spPr>
          <a:xfrm>
            <a:off x="1295401" y="982132"/>
            <a:ext cx="9609666" cy="224366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4400"/>
              <a:buFont typeface="Garamond"/>
              <a:buNone/>
              <a:defRPr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8"/>
          <p:cNvSpPr txBox="1">
            <a:spLocks noGrp="1"/>
          </p:cNvSpPr>
          <p:nvPr>
            <p:ph type="body" idx="1"/>
          </p:nvPr>
        </p:nvSpPr>
        <p:spPr>
          <a:xfrm>
            <a:off x="1295401" y="3630168"/>
            <a:ext cx="9609668" cy="841248"/>
          </a:xfrm>
          <a:prstGeom prst="rect">
            <a:avLst/>
          </a:prstGeom>
          <a:noFill/>
          <a:ln>
            <a:noFill/>
          </a:ln>
        </p:spPr>
        <p:txBody>
          <a:bodyPr spcFirstLastPara="1" wrap="square" lIns="91425" tIns="45700" rIns="91425" bIns="45700" anchor="b" anchorCtr="0">
            <a:normAutofit/>
          </a:bodyPr>
          <a:lstStyle>
            <a:lvl1pPr marL="457200" lvl="0" indent="-228600" algn="l">
              <a:spcBef>
                <a:spcPts val="0"/>
              </a:spcBef>
              <a:spcAft>
                <a:spcPts val="0"/>
              </a:spcAft>
              <a:buSzPts val="3220"/>
              <a:buNone/>
              <a:defRPr sz="28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20" name="Google Shape;120;p28"/>
          <p:cNvSpPr txBox="1">
            <a:spLocks noGrp="1"/>
          </p:cNvSpPr>
          <p:nvPr>
            <p:ph type="body" idx="2"/>
          </p:nvPr>
        </p:nvSpPr>
        <p:spPr>
          <a:xfrm>
            <a:off x="1295400" y="4470399"/>
            <a:ext cx="9609670" cy="1405467"/>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2070"/>
              <a:buNone/>
              <a:defRPr sz="1800">
                <a:solidFill>
                  <a:schemeClr val="dk1"/>
                </a:solidFill>
              </a:defRPr>
            </a:lvl1pPr>
            <a:lvl2pPr marL="914400" lvl="1" indent="-228600" algn="l">
              <a:spcBef>
                <a:spcPts val="600"/>
              </a:spcBef>
              <a:spcAft>
                <a:spcPts val="0"/>
              </a:spcAft>
              <a:buSzPts val="2070"/>
              <a:buNone/>
              <a:defRPr sz="1800">
                <a:solidFill>
                  <a:srgbClr val="888888"/>
                </a:solidFill>
              </a:defRPr>
            </a:lvl2pPr>
            <a:lvl3pPr marL="1371600" lvl="2" indent="-228600" algn="l">
              <a:spcBef>
                <a:spcPts val="600"/>
              </a:spcBef>
              <a:spcAft>
                <a:spcPts val="0"/>
              </a:spcAft>
              <a:buSzPts val="1840"/>
              <a:buNone/>
              <a:defRPr sz="1600">
                <a:solidFill>
                  <a:srgbClr val="888888"/>
                </a:solidFill>
              </a:defRPr>
            </a:lvl3pPr>
            <a:lvl4pPr marL="1828800" lvl="3" indent="-228600" algn="l">
              <a:spcBef>
                <a:spcPts val="600"/>
              </a:spcBef>
              <a:spcAft>
                <a:spcPts val="0"/>
              </a:spcAft>
              <a:buSzPts val="1610"/>
              <a:buNone/>
              <a:defRPr sz="1400">
                <a:solidFill>
                  <a:srgbClr val="888888"/>
                </a:solidFill>
              </a:defRPr>
            </a:lvl4pPr>
            <a:lvl5pPr marL="2286000" lvl="4" indent="-228600" algn="l">
              <a:spcBef>
                <a:spcPts val="600"/>
              </a:spcBef>
              <a:spcAft>
                <a:spcPts val="0"/>
              </a:spcAft>
              <a:buSzPts val="1610"/>
              <a:buNone/>
              <a:defRPr sz="1400">
                <a:solidFill>
                  <a:srgbClr val="888888"/>
                </a:solidFill>
              </a:defRPr>
            </a:lvl5pPr>
            <a:lvl6pPr marL="2743200" lvl="5" indent="-228600" algn="l">
              <a:spcBef>
                <a:spcPts val="600"/>
              </a:spcBef>
              <a:spcAft>
                <a:spcPts val="0"/>
              </a:spcAft>
              <a:buSzPts val="1610"/>
              <a:buNone/>
              <a:defRPr sz="1400">
                <a:solidFill>
                  <a:srgbClr val="888888"/>
                </a:solidFill>
              </a:defRPr>
            </a:lvl6pPr>
            <a:lvl7pPr marL="3200400" lvl="6" indent="-228600" algn="l">
              <a:spcBef>
                <a:spcPts val="600"/>
              </a:spcBef>
              <a:spcAft>
                <a:spcPts val="0"/>
              </a:spcAft>
              <a:buSzPts val="1610"/>
              <a:buNone/>
              <a:defRPr sz="1400">
                <a:solidFill>
                  <a:srgbClr val="888888"/>
                </a:solidFill>
              </a:defRPr>
            </a:lvl7pPr>
            <a:lvl8pPr marL="3657600" lvl="7" indent="-228600" algn="l">
              <a:spcBef>
                <a:spcPts val="600"/>
              </a:spcBef>
              <a:spcAft>
                <a:spcPts val="0"/>
              </a:spcAft>
              <a:buSzPts val="1610"/>
              <a:buNone/>
              <a:defRPr sz="1400">
                <a:solidFill>
                  <a:srgbClr val="888888"/>
                </a:solidFill>
              </a:defRPr>
            </a:lvl8pPr>
            <a:lvl9pPr marL="4114800" lvl="8" indent="-228600" algn="l">
              <a:spcBef>
                <a:spcPts val="600"/>
              </a:spcBef>
              <a:spcAft>
                <a:spcPts val="600"/>
              </a:spcAft>
              <a:buSzPts val="1610"/>
              <a:buNone/>
              <a:defRPr sz="1400">
                <a:solidFill>
                  <a:srgbClr val="888888"/>
                </a:solidFill>
              </a:defRPr>
            </a:lvl9pPr>
          </a:lstStyle>
          <a:p>
            <a:endParaRPr/>
          </a:p>
        </p:txBody>
      </p:sp>
      <p:sp>
        <p:nvSpPr>
          <p:cNvPr id="121" name="Google Shape;121;p28"/>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28"/>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28"/>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cxnSp>
        <p:nvCxnSpPr>
          <p:cNvPr id="124" name="Google Shape;124;p28"/>
          <p:cNvCxnSpPr/>
          <p:nvPr/>
        </p:nvCxnSpPr>
        <p:spPr>
          <a:xfrm>
            <a:off x="1396169" y="3429000"/>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125"/>
        <p:cNvGrpSpPr/>
        <p:nvPr/>
      </p:nvGrpSpPr>
      <p:grpSpPr>
        <a:xfrm>
          <a:off x="0" y="0"/>
          <a:ext cx="0" cy="0"/>
          <a:chOff x="0" y="0"/>
          <a:chExt cx="0" cy="0"/>
        </a:xfrm>
      </p:grpSpPr>
      <p:sp>
        <p:nvSpPr>
          <p:cNvPr id="126" name="Google Shape;126;p29"/>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4400"/>
              <a:buFont typeface="Garamond"/>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29"/>
          <p:cNvSpPr txBox="1">
            <a:spLocks noGrp="1"/>
          </p:cNvSpPr>
          <p:nvPr>
            <p:ph type="body" idx="1"/>
          </p:nvPr>
        </p:nvSpPr>
        <p:spPr>
          <a:xfrm rot="5400000">
            <a:off x="4436531" y="-584198"/>
            <a:ext cx="3318936" cy="9601196"/>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128" name="Google Shape;128;p29"/>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 name="Google Shape;129;p29"/>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29"/>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cxnSp>
        <p:nvCxnSpPr>
          <p:cNvPr id="131" name="Google Shape;131;p29"/>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132"/>
        <p:cNvGrpSpPr/>
        <p:nvPr/>
      </p:nvGrpSpPr>
      <p:grpSpPr>
        <a:xfrm>
          <a:off x="0" y="0"/>
          <a:ext cx="0" cy="0"/>
          <a:chOff x="0" y="0"/>
          <a:chExt cx="0" cy="0"/>
        </a:xfrm>
      </p:grpSpPr>
      <p:sp>
        <p:nvSpPr>
          <p:cNvPr id="133" name="Google Shape;133;p30"/>
          <p:cNvSpPr txBox="1">
            <a:spLocks noGrp="1"/>
          </p:cNvSpPr>
          <p:nvPr>
            <p:ph type="title"/>
          </p:nvPr>
        </p:nvSpPr>
        <p:spPr>
          <a:xfrm rot="5400000">
            <a:off x="7497936" y="2483551"/>
            <a:ext cx="4893735" cy="189089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30"/>
          <p:cNvSpPr txBox="1">
            <a:spLocks noGrp="1"/>
          </p:cNvSpPr>
          <p:nvPr>
            <p:ph type="body" idx="1"/>
          </p:nvPr>
        </p:nvSpPr>
        <p:spPr>
          <a:xfrm rot="5400000">
            <a:off x="2565043" y="-287514"/>
            <a:ext cx="4893734" cy="7433025"/>
          </a:xfrm>
          <a:prstGeom prst="rect">
            <a:avLst/>
          </a:prstGeom>
          <a:noFill/>
          <a:ln>
            <a:noFill/>
          </a:ln>
        </p:spPr>
        <p:txBody>
          <a:bodyPr spcFirstLastPara="1" wrap="square" lIns="91425" tIns="45700" rIns="91425" bIns="45700" anchor="t" anchorCtr="0">
            <a:normAutofit/>
          </a:bodyPr>
          <a:lstStyle>
            <a:lvl1pPr marL="457200" lvl="0" indent="-360045" algn="l">
              <a:spcBef>
                <a:spcPts val="360"/>
              </a:spcBef>
              <a:spcAft>
                <a:spcPts val="0"/>
              </a:spcAft>
              <a:buSzPts val="2070"/>
              <a:buChar char="•"/>
              <a:defRPr/>
            </a:lvl1pPr>
            <a:lvl2pPr marL="914400" lvl="1" indent="-360044" algn="l">
              <a:spcBef>
                <a:spcPts val="600"/>
              </a:spcBef>
              <a:spcAft>
                <a:spcPts val="0"/>
              </a:spcAft>
              <a:buSzPts val="2070"/>
              <a:buChar char="•"/>
              <a:defRPr/>
            </a:lvl2pPr>
            <a:lvl3pPr marL="1371600" lvl="2" indent="-360044" algn="l">
              <a:spcBef>
                <a:spcPts val="600"/>
              </a:spcBef>
              <a:spcAft>
                <a:spcPts val="0"/>
              </a:spcAft>
              <a:buSzPts val="2070"/>
              <a:buChar char="•"/>
              <a:defRPr/>
            </a:lvl3pPr>
            <a:lvl4pPr marL="1828800" lvl="3" indent="-360044" algn="l">
              <a:spcBef>
                <a:spcPts val="600"/>
              </a:spcBef>
              <a:spcAft>
                <a:spcPts val="0"/>
              </a:spcAft>
              <a:buSzPts val="2070"/>
              <a:buChar char="•"/>
              <a:defRPr/>
            </a:lvl4pPr>
            <a:lvl5pPr marL="2286000" lvl="4" indent="-360045" algn="l">
              <a:spcBef>
                <a:spcPts val="600"/>
              </a:spcBef>
              <a:spcAft>
                <a:spcPts val="0"/>
              </a:spcAft>
              <a:buSzPts val="2070"/>
              <a:buChar char="•"/>
              <a:defRPr/>
            </a:lvl5pPr>
            <a:lvl6pPr marL="2743200" lvl="5" indent="-360045" algn="l">
              <a:spcBef>
                <a:spcPts val="600"/>
              </a:spcBef>
              <a:spcAft>
                <a:spcPts val="0"/>
              </a:spcAft>
              <a:buSzPts val="2070"/>
              <a:buChar char="•"/>
              <a:defRPr/>
            </a:lvl6pPr>
            <a:lvl7pPr marL="3200400" lvl="6" indent="-360045" algn="l">
              <a:spcBef>
                <a:spcPts val="600"/>
              </a:spcBef>
              <a:spcAft>
                <a:spcPts val="0"/>
              </a:spcAft>
              <a:buSzPts val="2070"/>
              <a:buChar char="•"/>
              <a:defRPr/>
            </a:lvl7pPr>
            <a:lvl8pPr marL="3657600" lvl="7" indent="-360045" algn="l">
              <a:spcBef>
                <a:spcPts val="600"/>
              </a:spcBef>
              <a:spcAft>
                <a:spcPts val="0"/>
              </a:spcAft>
              <a:buSzPts val="2070"/>
              <a:buChar char="•"/>
              <a:defRPr/>
            </a:lvl8pPr>
            <a:lvl9pPr marL="4114800" lvl="8" indent="-360045" algn="l">
              <a:spcBef>
                <a:spcPts val="600"/>
              </a:spcBef>
              <a:spcAft>
                <a:spcPts val="600"/>
              </a:spcAft>
              <a:buSzPts val="2070"/>
              <a:buChar char="•"/>
              <a:defRPr/>
            </a:lvl9pPr>
          </a:lstStyle>
          <a:p>
            <a:endParaRPr/>
          </a:p>
        </p:txBody>
      </p:sp>
      <p:sp>
        <p:nvSpPr>
          <p:cNvPr id="135" name="Google Shape;135;p30"/>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30"/>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30"/>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cxnSp>
        <p:nvCxnSpPr>
          <p:cNvPr id="138" name="Google Shape;138;p30"/>
          <p:cNvCxnSpPr/>
          <p:nvPr/>
        </p:nvCxnSpPr>
        <p:spPr>
          <a:xfrm>
            <a:off x="8863890" y="990600"/>
            <a:ext cx="0" cy="487680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9">
            <a:alphaModFix/>
          </a:blip>
          <a:stretch>
            <a:fillRect/>
          </a:stretch>
        </a:blipFill>
        <a:effectLst/>
      </p:bgPr>
    </p:bg>
    <p:spTree>
      <p:nvGrpSpPr>
        <p:cNvPr id="1" name="Shape 5"/>
        <p:cNvGrpSpPr/>
        <p:nvPr/>
      </p:nvGrpSpPr>
      <p:grpSpPr>
        <a:xfrm>
          <a:off x="0" y="0"/>
          <a:ext cx="0" cy="0"/>
          <a:chOff x="0" y="0"/>
          <a:chExt cx="0" cy="0"/>
        </a:xfrm>
      </p:grpSpPr>
      <p:pic>
        <p:nvPicPr>
          <p:cNvPr id="6" name="Google Shape;6;p13" descr="HD-PanelContent-GrommetsCombined.png"/>
          <p:cNvPicPr preferRelativeResize="0"/>
          <p:nvPr/>
        </p:nvPicPr>
        <p:blipFill rotWithShape="1">
          <a:blip r:embed="rId20">
            <a:alphaModFix/>
          </a:blip>
          <a:srcRect/>
          <a:stretch/>
        </p:blipFill>
        <p:spPr>
          <a:xfrm>
            <a:off x="0" y="0"/>
            <a:ext cx="12188825" cy="6856214"/>
          </a:xfrm>
          <a:prstGeom prst="rect">
            <a:avLst/>
          </a:prstGeom>
          <a:noFill/>
          <a:ln>
            <a:noFill/>
          </a:ln>
        </p:spPr>
      </p:pic>
      <p:sp>
        <p:nvSpPr>
          <p:cNvPr id="7" name="Google Shape;7;p13"/>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rgbClr val="262626"/>
              </a:buClr>
              <a:buSzPts val="4400"/>
              <a:buFont typeface="Garamond"/>
              <a:buNone/>
              <a:defRPr sz="4400" b="0" i="0" u="none" strike="noStrike" cap="none">
                <a:solidFill>
                  <a:srgbClr val="262626"/>
                </a:solidFill>
                <a:latin typeface="Garamond"/>
                <a:ea typeface="Garamond"/>
                <a:cs typeface="Garamond"/>
                <a:sym typeface="Garamond"/>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8" name="Google Shape;8;p13"/>
          <p:cNvSpPr txBox="1">
            <a:spLocks noGrp="1"/>
          </p:cNvSpPr>
          <p:nvPr>
            <p:ph type="body" idx="1"/>
          </p:nvPr>
        </p:nvSpPr>
        <p:spPr>
          <a:xfrm>
            <a:off x="1295401" y="2556932"/>
            <a:ext cx="9601196" cy="3318936"/>
          </a:xfrm>
          <a:prstGeom prst="rect">
            <a:avLst/>
          </a:prstGeom>
          <a:noFill/>
          <a:ln>
            <a:noFill/>
          </a:ln>
        </p:spPr>
        <p:txBody>
          <a:bodyPr spcFirstLastPara="1" wrap="square" lIns="91425" tIns="45700" rIns="91425" bIns="45700" anchor="t" anchorCtr="0">
            <a:normAutofit/>
          </a:bodyPr>
          <a:lstStyle>
            <a:lvl1pPr marL="457200" marR="0" lvl="0" indent="-403860" algn="l" rtl="0">
              <a:spcBef>
                <a:spcPts val="480"/>
              </a:spcBef>
              <a:spcAft>
                <a:spcPts val="0"/>
              </a:spcAft>
              <a:buClr>
                <a:schemeClr val="accent1"/>
              </a:buClr>
              <a:buSzPts val="2760"/>
              <a:buFont typeface="Arial"/>
              <a:buChar char="•"/>
              <a:defRPr sz="2400" b="0" i="0" u="none" strike="noStrike" cap="none">
                <a:solidFill>
                  <a:srgbClr val="262626"/>
                </a:solidFill>
                <a:latin typeface="Garamond"/>
                <a:ea typeface="Garamond"/>
                <a:cs typeface="Garamond"/>
                <a:sym typeface="Garamond"/>
              </a:defRPr>
            </a:lvl1pPr>
            <a:lvl2pPr marL="914400" marR="0" lvl="1" indent="-374650" algn="l" rtl="0">
              <a:spcBef>
                <a:spcPts val="600"/>
              </a:spcBef>
              <a:spcAft>
                <a:spcPts val="0"/>
              </a:spcAft>
              <a:buClr>
                <a:schemeClr val="accent1"/>
              </a:buClr>
              <a:buSzPts val="2300"/>
              <a:buFont typeface="Arial"/>
              <a:buChar char="•"/>
              <a:defRPr sz="2000" b="0" i="0" u="none" strike="noStrike" cap="none">
                <a:solidFill>
                  <a:srgbClr val="262626"/>
                </a:solidFill>
                <a:latin typeface="Garamond"/>
                <a:ea typeface="Garamond"/>
                <a:cs typeface="Garamond"/>
                <a:sym typeface="Garamond"/>
              </a:defRPr>
            </a:lvl2pPr>
            <a:lvl3pPr marL="1371600" marR="0" lvl="2" indent="-360044" algn="l" rtl="0">
              <a:spcBef>
                <a:spcPts val="600"/>
              </a:spcBef>
              <a:spcAft>
                <a:spcPts val="0"/>
              </a:spcAft>
              <a:buClr>
                <a:schemeClr val="accent1"/>
              </a:buClr>
              <a:buSzPts val="2070"/>
              <a:buFont typeface="Arial"/>
              <a:buChar char="•"/>
              <a:defRPr sz="1800" b="0" i="0" u="none" strike="noStrike" cap="none">
                <a:solidFill>
                  <a:srgbClr val="262626"/>
                </a:solidFill>
                <a:latin typeface="Garamond"/>
                <a:ea typeface="Garamond"/>
                <a:cs typeface="Garamond"/>
                <a:sym typeface="Garamond"/>
              </a:defRPr>
            </a:lvl3pPr>
            <a:lvl4pPr marL="1828800" marR="0" lvl="3" indent="-345439" algn="l" rtl="0">
              <a:spcBef>
                <a:spcPts val="600"/>
              </a:spcBef>
              <a:spcAft>
                <a:spcPts val="0"/>
              </a:spcAft>
              <a:buClr>
                <a:schemeClr val="accent1"/>
              </a:buClr>
              <a:buSzPts val="1840"/>
              <a:buFont typeface="Arial"/>
              <a:buChar char="•"/>
              <a:defRPr sz="1600" b="0" i="0" u="none" strike="noStrike" cap="none">
                <a:solidFill>
                  <a:srgbClr val="262626"/>
                </a:solidFill>
                <a:latin typeface="Garamond"/>
                <a:ea typeface="Garamond"/>
                <a:cs typeface="Garamond"/>
                <a:sym typeface="Garamond"/>
              </a:defRPr>
            </a:lvl4pPr>
            <a:lvl5pPr marL="2286000" marR="0" lvl="4" indent="-330835" algn="l" rtl="0">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5pPr>
            <a:lvl6pPr marL="2743200" marR="0" lvl="5" indent="-330835" algn="l" rtl="0">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6pPr>
            <a:lvl7pPr marL="3200400" marR="0" lvl="6" indent="-330835" algn="l" rtl="0">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7pPr>
            <a:lvl8pPr marL="3657600" marR="0" lvl="7" indent="-330834" algn="l" rtl="0">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8pPr>
            <a:lvl9pPr marL="4114800" marR="0" lvl="8" indent="-330834" algn="l" rtl="0">
              <a:spcBef>
                <a:spcPts val="600"/>
              </a:spcBef>
              <a:spcAft>
                <a:spcPts val="60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9pPr>
          </a:lstStyle>
          <a:p>
            <a:endParaRPr/>
          </a:p>
        </p:txBody>
      </p:sp>
      <p:sp>
        <p:nvSpPr>
          <p:cNvPr id="9" name="Google Shape;9;p13"/>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b="0" i="0" u="none" strike="noStrike" cap="none">
                <a:solidFill>
                  <a:schemeClr val="dk1"/>
                </a:solidFill>
                <a:latin typeface="Garamond"/>
                <a:ea typeface="Garamond"/>
                <a:cs typeface="Garamond"/>
                <a:sym typeface="Garamond"/>
              </a:defRPr>
            </a:lvl1pPr>
            <a:lvl2pPr marR="0" lvl="1"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2pPr>
            <a:lvl3pPr marR="0" lvl="2"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3pPr>
            <a:lvl4pPr marR="0" lvl="3"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4pPr>
            <a:lvl5pPr marR="0" lvl="4"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5pPr>
            <a:lvl6pPr marR="0" lvl="5"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6pPr>
            <a:lvl7pPr marR="0" lvl="6"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7pPr>
            <a:lvl8pPr marR="0" lvl="7"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8pPr>
            <a:lvl9pPr marR="0" lvl="8"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9pPr>
          </a:lstStyle>
          <a:p>
            <a:endParaRPr/>
          </a:p>
        </p:txBody>
      </p:sp>
      <p:sp>
        <p:nvSpPr>
          <p:cNvPr id="10" name="Google Shape;10;p13"/>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chemeClr val="dk1"/>
                </a:solidFill>
                <a:latin typeface="Garamond"/>
                <a:ea typeface="Garamond"/>
                <a:cs typeface="Garamond"/>
                <a:sym typeface="Garamond"/>
              </a:defRPr>
            </a:lvl1pPr>
            <a:lvl2pPr marR="0" lvl="1"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2pPr>
            <a:lvl3pPr marR="0" lvl="2"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3pPr>
            <a:lvl4pPr marR="0" lvl="3"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4pPr>
            <a:lvl5pPr marR="0" lvl="4"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5pPr>
            <a:lvl6pPr marR="0" lvl="5"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6pPr>
            <a:lvl7pPr marR="0" lvl="6"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7pPr>
            <a:lvl8pPr marR="0" lvl="7"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8pPr>
            <a:lvl9pPr marR="0" lvl="8" algn="l" rtl="0">
              <a:spcBef>
                <a:spcPts val="0"/>
              </a:spcBef>
              <a:spcAft>
                <a:spcPts val="0"/>
              </a:spcAft>
              <a:buSzPts val="1400"/>
              <a:buNone/>
              <a:defRPr sz="1800" b="0" i="0" u="none" strike="noStrike" cap="none">
                <a:solidFill>
                  <a:schemeClr val="dk1"/>
                </a:solidFill>
                <a:latin typeface="Garamond"/>
                <a:ea typeface="Garamond"/>
                <a:cs typeface="Garamond"/>
                <a:sym typeface="Garamond"/>
              </a:defRPr>
            </a:lvl9pPr>
          </a:lstStyle>
          <a:p>
            <a:endParaRPr/>
          </a:p>
        </p:txBody>
      </p:sp>
      <p:sp>
        <p:nvSpPr>
          <p:cNvPr id="11" name="Google Shape;11;p13"/>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00" b="0" i="0" u="none" strike="noStrike" cap="none">
                <a:solidFill>
                  <a:schemeClr val="dk1"/>
                </a:solidFill>
                <a:latin typeface="Garamond"/>
                <a:ea typeface="Garamond"/>
                <a:cs typeface="Garamond"/>
                <a:sym typeface="Garamond"/>
              </a:defRPr>
            </a:lvl1pPr>
            <a:lvl2pPr marL="0" marR="0" lvl="1" indent="0" algn="r" rtl="0">
              <a:spcBef>
                <a:spcPts val="0"/>
              </a:spcBef>
              <a:buNone/>
              <a:defRPr sz="1000" b="0" i="0" u="none" strike="noStrike" cap="none">
                <a:solidFill>
                  <a:schemeClr val="dk1"/>
                </a:solidFill>
                <a:latin typeface="Garamond"/>
                <a:ea typeface="Garamond"/>
                <a:cs typeface="Garamond"/>
                <a:sym typeface="Garamond"/>
              </a:defRPr>
            </a:lvl2pPr>
            <a:lvl3pPr marL="0" marR="0" lvl="2" indent="0" algn="r" rtl="0">
              <a:spcBef>
                <a:spcPts val="0"/>
              </a:spcBef>
              <a:buNone/>
              <a:defRPr sz="1000" b="0" i="0" u="none" strike="noStrike" cap="none">
                <a:solidFill>
                  <a:schemeClr val="dk1"/>
                </a:solidFill>
                <a:latin typeface="Garamond"/>
                <a:ea typeface="Garamond"/>
                <a:cs typeface="Garamond"/>
                <a:sym typeface="Garamond"/>
              </a:defRPr>
            </a:lvl3pPr>
            <a:lvl4pPr marL="0" marR="0" lvl="3" indent="0" algn="r" rtl="0">
              <a:spcBef>
                <a:spcPts val="0"/>
              </a:spcBef>
              <a:buNone/>
              <a:defRPr sz="1000" b="0" i="0" u="none" strike="noStrike" cap="none">
                <a:solidFill>
                  <a:schemeClr val="dk1"/>
                </a:solidFill>
                <a:latin typeface="Garamond"/>
                <a:ea typeface="Garamond"/>
                <a:cs typeface="Garamond"/>
                <a:sym typeface="Garamond"/>
              </a:defRPr>
            </a:lvl4pPr>
            <a:lvl5pPr marL="0" marR="0" lvl="4" indent="0" algn="r" rtl="0">
              <a:spcBef>
                <a:spcPts val="0"/>
              </a:spcBef>
              <a:buNone/>
              <a:defRPr sz="1000" b="0" i="0" u="none" strike="noStrike" cap="none">
                <a:solidFill>
                  <a:schemeClr val="dk1"/>
                </a:solidFill>
                <a:latin typeface="Garamond"/>
                <a:ea typeface="Garamond"/>
                <a:cs typeface="Garamond"/>
                <a:sym typeface="Garamond"/>
              </a:defRPr>
            </a:lvl5pPr>
            <a:lvl6pPr marL="0" marR="0" lvl="5" indent="0" algn="r" rtl="0">
              <a:spcBef>
                <a:spcPts val="0"/>
              </a:spcBef>
              <a:buNone/>
              <a:defRPr sz="1000" b="0" i="0" u="none" strike="noStrike" cap="none">
                <a:solidFill>
                  <a:schemeClr val="dk1"/>
                </a:solidFill>
                <a:latin typeface="Garamond"/>
                <a:ea typeface="Garamond"/>
                <a:cs typeface="Garamond"/>
                <a:sym typeface="Garamond"/>
              </a:defRPr>
            </a:lvl6pPr>
            <a:lvl7pPr marL="0" marR="0" lvl="6" indent="0" algn="r" rtl="0">
              <a:spcBef>
                <a:spcPts val="0"/>
              </a:spcBef>
              <a:buNone/>
              <a:defRPr sz="1000" b="0" i="0" u="none" strike="noStrike" cap="none">
                <a:solidFill>
                  <a:schemeClr val="dk1"/>
                </a:solidFill>
                <a:latin typeface="Garamond"/>
                <a:ea typeface="Garamond"/>
                <a:cs typeface="Garamond"/>
                <a:sym typeface="Garamond"/>
              </a:defRPr>
            </a:lvl7pPr>
            <a:lvl8pPr marL="0" marR="0" lvl="7" indent="0" algn="r" rtl="0">
              <a:spcBef>
                <a:spcPts val="0"/>
              </a:spcBef>
              <a:buNone/>
              <a:defRPr sz="1000" b="0" i="0" u="none" strike="noStrike" cap="none">
                <a:solidFill>
                  <a:schemeClr val="dk1"/>
                </a:solidFill>
                <a:latin typeface="Garamond"/>
                <a:ea typeface="Garamond"/>
                <a:cs typeface="Garamond"/>
                <a:sym typeface="Garamond"/>
              </a:defRPr>
            </a:lvl8pPr>
            <a:lvl9pPr marL="0" marR="0" lvl="8" indent="0" algn="r" rtl="0">
              <a:spcBef>
                <a:spcPts val="0"/>
              </a:spcBef>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s-CL"/>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png"/><Relationship Id="rId7" Type="http://schemas.openxmlformats.org/officeDocument/2006/relationships/image" Target="../media/image8.jpg"/><Relationship Id="rId12"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g"/><Relationship Id="rId11" Type="http://schemas.openxmlformats.org/officeDocument/2006/relationships/image" Target="../media/image12.jpg"/><Relationship Id="rId5" Type="http://schemas.openxmlformats.org/officeDocument/2006/relationships/image" Target="../media/image6.jpg"/><Relationship Id="rId10" Type="http://schemas.openxmlformats.org/officeDocument/2006/relationships/image" Target="../media/image11.jpg"/><Relationship Id="rId4" Type="http://schemas.openxmlformats.org/officeDocument/2006/relationships/image" Target="../media/image5.jpg"/><Relationship Id="rId9" Type="http://schemas.openxmlformats.org/officeDocument/2006/relationships/image" Target="../media/image10.jp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9.jp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1"/>
          <p:cNvSpPr txBox="1">
            <a:spLocks noGrp="1"/>
          </p:cNvSpPr>
          <p:nvPr>
            <p:ph type="ctrTitle"/>
          </p:nvPr>
        </p:nvSpPr>
        <p:spPr>
          <a:xfrm>
            <a:off x="2357390" y="2142064"/>
            <a:ext cx="7811589" cy="1515533"/>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rgbClr val="024A09"/>
              </a:buClr>
              <a:buSzPts val="4800"/>
              <a:buFont typeface="Garamond"/>
              <a:buNone/>
            </a:pPr>
            <a:br>
              <a:rPr lang="es-CL" sz="4800" b="1" dirty="0">
                <a:solidFill>
                  <a:srgbClr val="024A09"/>
                </a:solidFill>
              </a:rPr>
            </a:br>
            <a:br>
              <a:rPr lang="es-CL" sz="4800" b="1" dirty="0">
                <a:solidFill>
                  <a:srgbClr val="024A09"/>
                </a:solidFill>
              </a:rPr>
            </a:br>
            <a:br>
              <a:rPr lang="es-CL" sz="4800" b="1" dirty="0">
                <a:solidFill>
                  <a:srgbClr val="024A09"/>
                </a:solidFill>
              </a:rPr>
            </a:br>
            <a:br>
              <a:rPr lang="es-CL" sz="4800" b="1" dirty="0">
                <a:solidFill>
                  <a:srgbClr val="024A09"/>
                </a:solidFill>
              </a:rPr>
            </a:br>
            <a:br>
              <a:rPr lang="es-CL" sz="4800" b="1" dirty="0">
                <a:solidFill>
                  <a:srgbClr val="024A09"/>
                </a:solidFill>
              </a:rPr>
            </a:br>
            <a:r>
              <a:rPr lang="es-CL" sz="4000" b="1" dirty="0">
                <a:solidFill>
                  <a:srgbClr val="024A09"/>
                </a:solidFill>
              </a:rPr>
              <a:t>Proceso Informativo de Electividad 2° para 3° Medio 2027  </a:t>
            </a:r>
            <a:br>
              <a:rPr lang="es-CL" sz="2800" b="1" dirty="0"/>
            </a:br>
            <a:r>
              <a:rPr lang="es-CL" sz="4100" b="1" dirty="0"/>
              <a:t> </a:t>
            </a:r>
            <a:endParaRPr sz="4100" b="1" dirty="0"/>
          </a:p>
        </p:txBody>
      </p:sp>
      <p:sp>
        <p:nvSpPr>
          <p:cNvPr id="144" name="Google Shape;144;p1"/>
          <p:cNvSpPr txBox="1">
            <a:spLocks noGrp="1"/>
          </p:cNvSpPr>
          <p:nvPr>
            <p:ph type="subTitle" idx="1"/>
          </p:nvPr>
        </p:nvSpPr>
        <p:spPr>
          <a:xfrm>
            <a:off x="2692398" y="3657597"/>
            <a:ext cx="6815669" cy="1320802"/>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SzPts val="3565"/>
              <a:buNone/>
            </a:pPr>
            <a:r>
              <a:rPr lang="es-CL" sz="3100"/>
              <a:t>Orientación y UTP de Nivel</a:t>
            </a:r>
            <a:endParaRPr sz="3100"/>
          </a:p>
        </p:txBody>
      </p:sp>
      <p:pic>
        <p:nvPicPr>
          <p:cNvPr id="145" name="Google Shape;145;p1"/>
          <p:cNvPicPr preferRelativeResize="0"/>
          <p:nvPr/>
        </p:nvPicPr>
        <p:blipFill rotWithShape="1">
          <a:blip r:embed="rId3">
            <a:alphaModFix/>
          </a:blip>
          <a:srcRect/>
          <a:stretch/>
        </p:blipFill>
        <p:spPr>
          <a:xfrm>
            <a:off x="4343400" y="138000"/>
            <a:ext cx="4444000" cy="1228725"/>
          </a:xfrm>
          <a:prstGeom prst="rect">
            <a:avLst/>
          </a:prstGeom>
          <a:noFill/>
          <a:ln>
            <a:noFill/>
          </a:ln>
        </p:spPr>
      </p:pic>
      <p:pic>
        <p:nvPicPr>
          <p:cNvPr id="146" name="Google Shape;146;p1"/>
          <p:cNvPicPr preferRelativeResize="0"/>
          <p:nvPr/>
        </p:nvPicPr>
        <p:blipFill rotWithShape="1">
          <a:blip r:embed="rId4">
            <a:alphaModFix/>
          </a:blip>
          <a:srcRect/>
          <a:stretch/>
        </p:blipFill>
        <p:spPr>
          <a:xfrm>
            <a:off x="3487553" y="4242391"/>
            <a:ext cx="5113245" cy="2375243"/>
          </a:xfrm>
          <a:prstGeom prst="rect">
            <a:avLst/>
          </a:prstGeom>
          <a:noFill/>
          <a:ln>
            <a:noFill/>
          </a:ln>
        </p:spPr>
      </p:pic>
      <p:pic>
        <p:nvPicPr>
          <p:cNvPr id="147" name="Google Shape;147;p1"/>
          <p:cNvPicPr preferRelativeResize="0"/>
          <p:nvPr/>
        </p:nvPicPr>
        <p:blipFill rotWithShape="1">
          <a:blip r:embed="rId5">
            <a:alphaModFix/>
          </a:blip>
          <a:srcRect/>
          <a:stretch/>
        </p:blipFill>
        <p:spPr>
          <a:xfrm>
            <a:off x="150119" y="118896"/>
            <a:ext cx="1469361" cy="1266940"/>
          </a:xfrm>
          <a:prstGeom prst="rect">
            <a:avLst/>
          </a:prstGeom>
          <a:noFill/>
          <a:ln>
            <a:noFill/>
          </a:ln>
        </p:spPr>
      </p:pic>
      <p:pic>
        <p:nvPicPr>
          <p:cNvPr id="148" name="Google Shape;148;p1"/>
          <p:cNvPicPr preferRelativeResize="0"/>
          <p:nvPr/>
        </p:nvPicPr>
        <p:blipFill rotWithShape="1">
          <a:blip r:embed="rId6">
            <a:alphaModFix/>
          </a:blip>
          <a:srcRect/>
          <a:stretch/>
        </p:blipFill>
        <p:spPr>
          <a:xfrm>
            <a:off x="150119" y="1738055"/>
            <a:ext cx="1469361" cy="1200839"/>
          </a:xfrm>
          <a:prstGeom prst="rect">
            <a:avLst/>
          </a:prstGeom>
          <a:noFill/>
          <a:ln>
            <a:noFill/>
          </a:ln>
        </p:spPr>
      </p:pic>
      <p:pic>
        <p:nvPicPr>
          <p:cNvPr id="149" name="Google Shape;149;p1"/>
          <p:cNvPicPr preferRelativeResize="0"/>
          <p:nvPr/>
        </p:nvPicPr>
        <p:blipFill rotWithShape="1">
          <a:blip r:embed="rId7">
            <a:alphaModFix/>
          </a:blip>
          <a:srcRect/>
          <a:stretch/>
        </p:blipFill>
        <p:spPr>
          <a:xfrm>
            <a:off x="111570" y="3387533"/>
            <a:ext cx="1507910" cy="1283619"/>
          </a:xfrm>
          <a:prstGeom prst="rect">
            <a:avLst/>
          </a:prstGeom>
          <a:noFill/>
          <a:ln>
            <a:noFill/>
          </a:ln>
        </p:spPr>
      </p:pic>
      <p:pic>
        <p:nvPicPr>
          <p:cNvPr id="150" name="Google Shape;150;p1"/>
          <p:cNvPicPr preferRelativeResize="0"/>
          <p:nvPr/>
        </p:nvPicPr>
        <p:blipFill rotWithShape="1">
          <a:blip r:embed="rId8">
            <a:alphaModFix/>
          </a:blip>
          <a:srcRect/>
          <a:stretch/>
        </p:blipFill>
        <p:spPr>
          <a:xfrm>
            <a:off x="111570" y="5119791"/>
            <a:ext cx="1507910" cy="1093722"/>
          </a:xfrm>
          <a:prstGeom prst="rect">
            <a:avLst/>
          </a:prstGeom>
          <a:noFill/>
          <a:ln>
            <a:noFill/>
          </a:ln>
        </p:spPr>
      </p:pic>
      <p:pic>
        <p:nvPicPr>
          <p:cNvPr id="151" name="Google Shape;151;p1"/>
          <p:cNvPicPr preferRelativeResize="0"/>
          <p:nvPr/>
        </p:nvPicPr>
        <p:blipFill rotWithShape="1">
          <a:blip r:embed="rId9">
            <a:alphaModFix/>
          </a:blip>
          <a:srcRect/>
          <a:stretch/>
        </p:blipFill>
        <p:spPr>
          <a:xfrm>
            <a:off x="10344839" y="131714"/>
            <a:ext cx="1688341" cy="1254122"/>
          </a:xfrm>
          <a:prstGeom prst="rect">
            <a:avLst/>
          </a:prstGeom>
          <a:noFill/>
          <a:ln>
            <a:noFill/>
          </a:ln>
        </p:spPr>
      </p:pic>
      <p:pic>
        <p:nvPicPr>
          <p:cNvPr id="152" name="Google Shape;152;p1"/>
          <p:cNvPicPr preferRelativeResize="0"/>
          <p:nvPr/>
        </p:nvPicPr>
        <p:blipFill rotWithShape="1">
          <a:blip r:embed="rId10">
            <a:alphaModFix/>
          </a:blip>
          <a:srcRect/>
          <a:stretch/>
        </p:blipFill>
        <p:spPr>
          <a:xfrm>
            <a:off x="10344839" y="1738055"/>
            <a:ext cx="1744168" cy="1273309"/>
          </a:xfrm>
          <a:prstGeom prst="rect">
            <a:avLst/>
          </a:prstGeom>
          <a:noFill/>
          <a:ln>
            <a:noFill/>
          </a:ln>
        </p:spPr>
      </p:pic>
      <p:pic>
        <p:nvPicPr>
          <p:cNvPr id="153" name="Google Shape;153;p1"/>
          <p:cNvPicPr preferRelativeResize="0"/>
          <p:nvPr/>
        </p:nvPicPr>
        <p:blipFill rotWithShape="1">
          <a:blip r:embed="rId11">
            <a:alphaModFix/>
          </a:blip>
          <a:srcRect/>
          <a:stretch/>
        </p:blipFill>
        <p:spPr>
          <a:xfrm>
            <a:off x="10292381" y="3547432"/>
            <a:ext cx="1800576" cy="1220630"/>
          </a:xfrm>
          <a:prstGeom prst="rect">
            <a:avLst/>
          </a:prstGeom>
          <a:noFill/>
          <a:ln>
            <a:noFill/>
          </a:ln>
        </p:spPr>
      </p:pic>
      <p:pic>
        <p:nvPicPr>
          <p:cNvPr id="154" name="Google Shape;154;p1"/>
          <p:cNvPicPr preferRelativeResize="0"/>
          <p:nvPr/>
        </p:nvPicPr>
        <p:blipFill rotWithShape="1">
          <a:blip r:embed="rId12">
            <a:alphaModFix/>
          </a:blip>
          <a:srcRect/>
          <a:stretch/>
        </p:blipFill>
        <p:spPr>
          <a:xfrm>
            <a:off x="10260445" y="5251893"/>
            <a:ext cx="1772735" cy="110483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
          <p:cNvSpPr txBox="1">
            <a:spLocks noGrp="1"/>
          </p:cNvSpPr>
          <p:nvPr>
            <p:ph type="title"/>
          </p:nvPr>
        </p:nvSpPr>
        <p:spPr>
          <a:xfrm>
            <a:off x="1248973" y="550809"/>
            <a:ext cx="9601196"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70C0"/>
              </a:buClr>
              <a:buSzPts val="4800"/>
              <a:buFont typeface="Garamond"/>
              <a:buNone/>
            </a:pPr>
            <a:r>
              <a:rPr lang="es-CL" sz="4800" b="1" u="sng" dirty="0">
                <a:solidFill>
                  <a:srgbClr val="0070C0"/>
                </a:solidFill>
              </a:rPr>
              <a:t>Hoja de ruta: ¿</a:t>
            </a:r>
            <a:r>
              <a:rPr lang="es-CL" sz="4800" b="1" u="sng" dirty="0" err="1">
                <a:solidFill>
                  <a:srgbClr val="0070C0"/>
                </a:solidFill>
              </a:rPr>
              <a:t>Preparad@s</a:t>
            </a:r>
            <a:r>
              <a:rPr lang="es-CL" sz="4800" b="1" u="sng" dirty="0">
                <a:solidFill>
                  <a:srgbClr val="0070C0"/>
                </a:solidFill>
              </a:rPr>
              <a:t>? </a:t>
            </a:r>
            <a:endParaRPr sz="4800" b="1" u="sng" dirty="0">
              <a:solidFill>
                <a:srgbClr val="0070C0"/>
              </a:solidFill>
            </a:endParaRPr>
          </a:p>
        </p:txBody>
      </p:sp>
      <p:pic>
        <p:nvPicPr>
          <p:cNvPr id="160" name="Google Shape;160;p2"/>
          <p:cNvPicPr preferRelativeResize="0">
            <a:picLocks noGrp="1"/>
          </p:cNvPicPr>
          <p:nvPr>
            <p:ph type="body" idx="1"/>
          </p:nvPr>
        </p:nvPicPr>
        <p:blipFill rotWithShape="1">
          <a:blip r:embed="rId3">
            <a:alphaModFix/>
          </a:blip>
          <a:srcRect/>
          <a:stretch/>
        </p:blipFill>
        <p:spPr>
          <a:xfrm>
            <a:off x="45800" y="0"/>
            <a:ext cx="2179015" cy="1452677"/>
          </a:xfrm>
          <a:prstGeom prst="rect">
            <a:avLst/>
          </a:prstGeom>
          <a:noFill/>
          <a:ln>
            <a:noFill/>
          </a:ln>
        </p:spPr>
      </p:pic>
      <p:pic>
        <p:nvPicPr>
          <p:cNvPr id="161" name="Google Shape;161;p2"/>
          <p:cNvPicPr preferRelativeResize="0"/>
          <p:nvPr/>
        </p:nvPicPr>
        <p:blipFill rotWithShape="1">
          <a:blip r:embed="rId4">
            <a:alphaModFix/>
          </a:blip>
          <a:srcRect/>
          <a:stretch/>
        </p:blipFill>
        <p:spPr>
          <a:xfrm>
            <a:off x="5288096" y="105616"/>
            <a:ext cx="2334241" cy="774080"/>
          </a:xfrm>
          <a:prstGeom prst="rect">
            <a:avLst/>
          </a:prstGeom>
          <a:noFill/>
          <a:ln>
            <a:noFill/>
          </a:ln>
        </p:spPr>
      </p:pic>
      <p:pic>
        <p:nvPicPr>
          <p:cNvPr id="162" name="Google Shape;162;p2"/>
          <p:cNvPicPr preferRelativeResize="0"/>
          <p:nvPr/>
        </p:nvPicPr>
        <p:blipFill rotWithShape="1">
          <a:blip r:embed="rId5">
            <a:alphaModFix/>
          </a:blip>
          <a:srcRect/>
          <a:stretch/>
        </p:blipFill>
        <p:spPr>
          <a:xfrm>
            <a:off x="9874326" y="405122"/>
            <a:ext cx="2131764" cy="1598823"/>
          </a:xfrm>
          <a:prstGeom prst="rect">
            <a:avLst/>
          </a:prstGeom>
          <a:noFill/>
          <a:ln>
            <a:noFill/>
          </a:ln>
        </p:spPr>
      </p:pic>
      <p:sp>
        <p:nvSpPr>
          <p:cNvPr id="164" name="Google Shape;164;p2"/>
          <p:cNvSpPr txBox="1"/>
          <p:nvPr/>
        </p:nvSpPr>
        <p:spPr>
          <a:xfrm>
            <a:off x="1293907" y="1935184"/>
            <a:ext cx="10137651" cy="48628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L" sz="2000" b="1" dirty="0">
                <a:solidFill>
                  <a:schemeClr val="dk1"/>
                </a:solidFill>
                <a:latin typeface="Garamond"/>
                <a:ea typeface="Garamond"/>
                <a:cs typeface="Garamond"/>
                <a:sym typeface="Garamond"/>
              </a:rPr>
              <a:t>FECHAS IMPORTANTES: </a:t>
            </a:r>
          </a:p>
          <a:p>
            <a:pPr marL="0" marR="0" lvl="0" indent="0" algn="l" rtl="0">
              <a:spcBef>
                <a:spcPts val="0"/>
              </a:spcBef>
              <a:spcAft>
                <a:spcPts val="0"/>
              </a:spcAft>
              <a:buNone/>
            </a:pPr>
            <a:endParaRPr sz="2000" dirty="0"/>
          </a:p>
          <a:p>
            <a:pPr marL="0" marR="0" lvl="0" indent="0" algn="l" rtl="0">
              <a:spcBef>
                <a:spcPts val="0"/>
              </a:spcBef>
              <a:spcAft>
                <a:spcPts val="0"/>
              </a:spcAft>
              <a:buNone/>
            </a:pPr>
            <a:r>
              <a:rPr lang="es-CL" sz="2000" dirty="0">
                <a:solidFill>
                  <a:schemeClr val="dk1"/>
                </a:solidFill>
                <a:latin typeface="Garamond"/>
                <a:ea typeface="Garamond"/>
                <a:cs typeface="Garamond"/>
                <a:sym typeface="Garamond"/>
              </a:rPr>
              <a:t>-</a:t>
            </a:r>
            <a:r>
              <a:rPr lang="es-CL" sz="2000" b="1" dirty="0">
                <a:solidFill>
                  <a:schemeClr val="dk1"/>
                </a:solidFill>
                <a:latin typeface="Garamond"/>
                <a:ea typeface="Garamond"/>
                <a:cs typeface="Garamond"/>
                <a:sym typeface="Garamond"/>
              </a:rPr>
              <a:t>Lunes 01-08-15-22 de Junio: Aplicación TEST VOCACIONAL CHASIDE en sala de computación dos cursos por fecha </a:t>
            </a:r>
          </a:p>
          <a:p>
            <a:pPr marL="0" marR="0" lvl="0" indent="0" algn="l" rtl="0">
              <a:spcBef>
                <a:spcPts val="0"/>
              </a:spcBef>
              <a:spcAft>
                <a:spcPts val="0"/>
              </a:spcAft>
              <a:buNone/>
            </a:pPr>
            <a:r>
              <a:rPr lang="es-CL" sz="2000" b="1" dirty="0">
                <a:solidFill>
                  <a:schemeClr val="dk1"/>
                </a:solidFill>
                <a:latin typeface="Garamond"/>
                <a:ea typeface="Garamond"/>
                <a:cs typeface="Garamond"/>
                <a:sym typeface="Garamond"/>
              </a:rPr>
              <a:t>01/06 de 8:00-8:45 2°A  -   de 8:45 -9:30 2°B</a:t>
            </a:r>
          </a:p>
          <a:p>
            <a:pPr lvl="0"/>
            <a:r>
              <a:rPr lang="es-CL" sz="2000" b="1" dirty="0">
                <a:solidFill>
                  <a:schemeClr val="dk1"/>
                </a:solidFill>
                <a:latin typeface="Garamond"/>
                <a:ea typeface="Garamond"/>
                <a:cs typeface="Garamond"/>
                <a:sym typeface="Garamond"/>
              </a:rPr>
              <a:t>08/06 de </a:t>
            </a:r>
            <a:r>
              <a:rPr lang="es-CL" sz="2000" b="1" dirty="0">
                <a:latin typeface="Garamond"/>
                <a:ea typeface="Garamond"/>
                <a:cs typeface="Garamond"/>
                <a:sym typeface="Garamond"/>
              </a:rPr>
              <a:t>8:00-8:45 2°C  -   de 8:45 -9:30 2°B</a:t>
            </a:r>
          </a:p>
          <a:p>
            <a:pPr lvl="0"/>
            <a:r>
              <a:rPr lang="es-CL" sz="2000" b="1" dirty="0">
                <a:latin typeface="Garamond"/>
                <a:ea typeface="Garamond"/>
                <a:cs typeface="Garamond"/>
                <a:sym typeface="Garamond"/>
              </a:rPr>
              <a:t>15/06 de 8:00-8:45 2°E  -   de 8:45 -9:30 2°F</a:t>
            </a:r>
          </a:p>
          <a:p>
            <a:pPr lvl="0"/>
            <a:r>
              <a:rPr lang="es-CL" sz="2000" b="1" dirty="0">
                <a:latin typeface="Garamond"/>
                <a:ea typeface="Garamond"/>
                <a:cs typeface="Garamond"/>
                <a:sym typeface="Garamond"/>
              </a:rPr>
              <a:t>22/06 de 8:00-8:45 2°G  -   de 8:45 -9:30 Alumnos pendientes</a:t>
            </a:r>
          </a:p>
          <a:p>
            <a:pPr lvl="0"/>
            <a:endParaRPr lang="es-CL" sz="2000" b="1" dirty="0">
              <a:latin typeface="Garamond"/>
              <a:ea typeface="Garamond"/>
              <a:cs typeface="Garamond"/>
              <a:sym typeface="Garamond"/>
            </a:endParaRPr>
          </a:p>
          <a:p>
            <a:pPr marL="0" marR="0" lvl="0" indent="0" algn="l" rtl="0">
              <a:spcBef>
                <a:spcPts val="0"/>
              </a:spcBef>
              <a:spcAft>
                <a:spcPts val="0"/>
              </a:spcAft>
              <a:buNone/>
            </a:pPr>
            <a:r>
              <a:rPr lang="es-CL" sz="2000" b="1" u="sng" dirty="0">
                <a:solidFill>
                  <a:schemeClr val="dk1"/>
                </a:solidFill>
                <a:latin typeface="Garamond"/>
                <a:ea typeface="Garamond"/>
                <a:cs typeface="Garamond"/>
                <a:sym typeface="Garamond"/>
              </a:rPr>
              <a:t>Lunes 17 de Agosto </a:t>
            </a:r>
            <a:r>
              <a:rPr lang="es-CL" sz="2000" u="sng" dirty="0">
                <a:solidFill>
                  <a:schemeClr val="dk1"/>
                </a:solidFill>
                <a:latin typeface="Garamond"/>
                <a:ea typeface="Garamond"/>
                <a:cs typeface="Garamond"/>
                <a:sym typeface="Garamond"/>
              </a:rPr>
              <a:t>I</a:t>
            </a:r>
            <a:r>
              <a:rPr lang="es-CL" sz="2000" dirty="0">
                <a:solidFill>
                  <a:schemeClr val="dk1"/>
                </a:solidFill>
                <a:latin typeface="Garamond"/>
                <a:ea typeface="Garamond"/>
                <a:cs typeface="Garamond"/>
                <a:sym typeface="Garamond"/>
              </a:rPr>
              <a:t>nformación general de </a:t>
            </a:r>
            <a:r>
              <a:rPr lang="es-CL" sz="2000" b="1" dirty="0">
                <a:solidFill>
                  <a:schemeClr val="dk1"/>
                </a:solidFill>
                <a:latin typeface="Garamond"/>
                <a:ea typeface="Garamond"/>
                <a:cs typeface="Garamond"/>
                <a:sym typeface="Garamond"/>
              </a:rPr>
              <a:t>ELECTIVOS DE FORMACIÓN DIFERENCIADA</a:t>
            </a:r>
            <a:r>
              <a:rPr lang="es-CL" sz="2000" dirty="0">
                <a:solidFill>
                  <a:schemeClr val="dk1"/>
                </a:solidFill>
                <a:latin typeface="Garamond"/>
                <a:ea typeface="Garamond"/>
                <a:cs typeface="Garamond"/>
                <a:sym typeface="Garamond"/>
              </a:rPr>
              <a:t> y sus áreas para 3° medio 2027 (actuales 2dos medios) 2° A-B-C-D de 08.05 a 08:45, 2° E-F- G de 08:50 a 09:30. Todas en el auditorio.</a:t>
            </a:r>
          </a:p>
          <a:p>
            <a:pPr marL="0" marR="0" lvl="0" indent="0" algn="l" rtl="0">
              <a:spcBef>
                <a:spcPts val="0"/>
              </a:spcBef>
              <a:spcAft>
                <a:spcPts val="0"/>
              </a:spcAft>
              <a:buNone/>
            </a:pPr>
            <a:endParaRPr lang="es-CL" sz="2000" dirty="0">
              <a:solidFill>
                <a:schemeClr val="dk1"/>
              </a:solidFill>
              <a:latin typeface="Garamond"/>
              <a:ea typeface="Garamond"/>
              <a:cs typeface="Garamond"/>
              <a:sym typeface="Garamond"/>
            </a:endParaRPr>
          </a:p>
          <a:p>
            <a:pPr lvl="0"/>
            <a:endParaRPr lang="es-CL" sz="1600" dirty="0">
              <a:latin typeface="Garamond"/>
              <a:ea typeface="Garamond"/>
              <a:cs typeface="Garamond"/>
              <a:sym typeface="Garamond"/>
            </a:endParaRPr>
          </a:p>
          <a:p>
            <a:pPr lvl="0"/>
            <a:endParaRPr sz="1600" dirty="0"/>
          </a:p>
          <a:p>
            <a:pPr lvl="0"/>
            <a:endParaRPr sz="1800" dirty="0">
              <a:solidFill>
                <a:schemeClr val="dk1"/>
              </a:solidFill>
              <a:latin typeface="Garamond"/>
              <a:ea typeface="Garamond"/>
              <a:cs typeface="Garamond"/>
              <a:sym typeface="Garamond"/>
            </a:endParaRPr>
          </a:p>
        </p:txBody>
      </p:sp>
      <p:pic>
        <p:nvPicPr>
          <p:cNvPr id="165" name="Google Shape;165;p2"/>
          <p:cNvPicPr preferRelativeResize="0"/>
          <p:nvPr/>
        </p:nvPicPr>
        <p:blipFill rotWithShape="1">
          <a:blip r:embed="rId6">
            <a:alphaModFix/>
          </a:blip>
          <a:srcRect/>
          <a:stretch/>
        </p:blipFill>
        <p:spPr>
          <a:xfrm>
            <a:off x="751671" y="1639954"/>
            <a:ext cx="616945" cy="619699"/>
          </a:xfrm>
          <a:prstGeom prst="rect">
            <a:avLst/>
          </a:prstGeom>
          <a:noFill/>
          <a:ln>
            <a:noFill/>
          </a:ln>
        </p:spPr>
      </p:pic>
      <p:pic>
        <p:nvPicPr>
          <p:cNvPr id="166" name="Google Shape;166;p2"/>
          <p:cNvPicPr preferRelativeResize="0"/>
          <p:nvPr/>
        </p:nvPicPr>
        <p:blipFill rotWithShape="1">
          <a:blip r:embed="rId6">
            <a:alphaModFix/>
          </a:blip>
          <a:srcRect/>
          <a:stretch/>
        </p:blipFill>
        <p:spPr>
          <a:xfrm>
            <a:off x="1780862" y="892893"/>
            <a:ext cx="616945" cy="619699"/>
          </a:xfrm>
          <a:prstGeom prst="rect">
            <a:avLst/>
          </a:prstGeom>
          <a:noFill/>
          <a:ln>
            <a:noFill/>
          </a:ln>
        </p:spPr>
      </p:pic>
    </p:spTree>
    <p:extLst>
      <p:ext uri="{BB962C8B-B14F-4D97-AF65-F5344CB8AC3E}">
        <p14:creationId xmlns:p14="http://schemas.microsoft.com/office/powerpoint/2010/main" val="4061984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
          <p:cNvSpPr txBox="1">
            <a:spLocks noGrp="1"/>
          </p:cNvSpPr>
          <p:nvPr>
            <p:ph type="title"/>
          </p:nvPr>
        </p:nvSpPr>
        <p:spPr>
          <a:xfrm>
            <a:off x="1263840" y="519921"/>
            <a:ext cx="9601196"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70C0"/>
              </a:buClr>
              <a:buSzPts val="4800"/>
              <a:buFont typeface="Garamond"/>
              <a:buNone/>
            </a:pPr>
            <a:r>
              <a:rPr lang="es-CL" sz="4800" b="1" u="sng" dirty="0">
                <a:solidFill>
                  <a:srgbClr val="0070C0"/>
                </a:solidFill>
              </a:rPr>
              <a:t>Hoja de ruta: ¿</a:t>
            </a:r>
            <a:r>
              <a:rPr lang="es-CL" sz="4800" b="1" u="sng" dirty="0" err="1">
                <a:solidFill>
                  <a:srgbClr val="0070C0"/>
                </a:solidFill>
              </a:rPr>
              <a:t>Preparad@s</a:t>
            </a:r>
            <a:r>
              <a:rPr lang="es-CL" sz="4800" b="1" u="sng" dirty="0">
                <a:solidFill>
                  <a:srgbClr val="0070C0"/>
                </a:solidFill>
              </a:rPr>
              <a:t>? </a:t>
            </a:r>
            <a:endParaRPr sz="4800" b="1" u="sng" dirty="0">
              <a:solidFill>
                <a:srgbClr val="0070C0"/>
              </a:solidFill>
            </a:endParaRPr>
          </a:p>
        </p:txBody>
      </p:sp>
      <p:pic>
        <p:nvPicPr>
          <p:cNvPr id="160" name="Google Shape;160;p2"/>
          <p:cNvPicPr preferRelativeResize="0">
            <a:picLocks noGrp="1"/>
          </p:cNvPicPr>
          <p:nvPr>
            <p:ph type="body" idx="1"/>
          </p:nvPr>
        </p:nvPicPr>
        <p:blipFill rotWithShape="1">
          <a:blip r:embed="rId3">
            <a:alphaModFix/>
          </a:blip>
          <a:srcRect/>
          <a:stretch/>
        </p:blipFill>
        <p:spPr>
          <a:xfrm>
            <a:off x="45800" y="0"/>
            <a:ext cx="2179015" cy="1452677"/>
          </a:xfrm>
          <a:prstGeom prst="rect">
            <a:avLst/>
          </a:prstGeom>
          <a:noFill/>
          <a:ln>
            <a:noFill/>
          </a:ln>
        </p:spPr>
      </p:pic>
      <p:pic>
        <p:nvPicPr>
          <p:cNvPr id="161" name="Google Shape;161;p2"/>
          <p:cNvPicPr preferRelativeResize="0"/>
          <p:nvPr/>
        </p:nvPicPr>
        <p:blipFill rotWithShape="1">
          <a:blip r:embed="rId4">
            <a:alphaModFix/>
          </a:blip>
          <a:srcRect/>
          <a:stretch/>
        </p:blipFill>
        <p:spPr>
          <a:xfrm>
            <a:off x="5288096" y="105616"/>
            <a:ext cx="2334241" cy="774080"/>
          </a:xfrm>
          <a:prstGeom prst="rect">
            <a:avLst/>
          </a:prstGeom>
          <a:noFill/>
          <a:ln>
            <a:noFill/>
          </a:ln>
        </p:spPr>
      </p:pic>
      <p:pic>
        <p:nvPicPr>
          <p:cNvPr id="162" name="Google Shape;162;p2"/>
          <p:cNvPicPr preferRelativeResize="0"/>
          <p:nvPr/>
        </p:nvPicPr>
        <p:blipFill rotWithShape="1">
          <a:blip r:embed="rId5">
            <a:alphaModFix/>
          </a:blip>
          <a:srcRect/>
          <a:stretch/>
        </p:blipFill>
        <p:spPr>
          <a:xfrm>
            <a:off x="9874326" y="405122"/>
            <a:ext cx="2131764" cy="1598823"/>
          </a:xfrm>
          <a:prstGeom prst="rect">
            <a:avLst/>
          </a:prstGeom>
          <a:noFill/>
          <a:ln>
            <a:noFill/>
          </a:ln>
        </p:spPr>
      </p:pic>
      <p:sp>
        <p:nvSpPr>
          <p:cNvPr id="164" name="Google Shape;164;p2"/>
          <p:cNvSpPr txBox="1"/>
          <p:nvPr/>
        </p:nvSpPr>
        <p:spPr>
          <a:xfrm>
            <a:off x="1368616" y="1527740"/>
            <a:ext cx="10176489" cy="357016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lang="es-CL" sz="1800" b="1" dirty="0">
              <a:solidFill>
                <a:schemeClr val="dk1"/>
              </a:solidFill>
              <a:latin typeface="Garamond"/>
              <a:ea typeface="Garamond"/>
              <a:cs typeface="Garamond"/>
              <a:sym typeface="Garamond"/>
            </a:endParaRPr>
          </a:p>
          <a:p>
            <a:pPr marL="0" marR="0" lvl="0" indent="0" algn="l" rtl="0">
              <a:spcBef>
                <a:spcPts val="0"/>
              </a:spcBef>
              <a:spcAft>
                <a:spcPts val="0"/>
              </a:spcAft>
              <a:buNone/>
            </a:pPr>
            <a:r>
              <a:rPr lang="es-CL" sz="2000" b="1" dirty="0">
                <a:solidFill>
                  <a:schemeClr val="dk1"/>
                </a:solidFill>
                <a:latin typeface="Garamond"/>
                <a:ea typeface="Garamond"/>
                <a:cs typeface="Garamond"/>
                <a:sym typeface="Garamond"/>
              </a:rPr>
              <a:t>FECHAS IMPORTANTES: </a:t>
            </a:r>
          </a:p>
          <a:p>
            <a:pPr marL="0" marR="0" lvl="0" indent="0" algn="l" rtl="0">
              <a:spcBef>
                <a:spcPts val="0"/>
              </a:spcBef>
              <a:spcAft>
                <a:spcPts val="0"/>
              </a:spcAft>
              <a:buNone/>
            </a:pPr>
            <a:endParaRPr sz="2000" dirty="0"/>
          </a:p>
          <a:p>
            <a:pPr lvl="0"/>
            <a:endParaRPr lang="es-ES" sz="2000" b="1" u="sng" dirty="0">
              <a:latin typeface="Garamond" panose="02020404030301010803" pitchFamily="18" charset="0"/>
            </a:endParaRPr>
          </a:p>
          <a:p>
            <a:pPr lvl="0"/>
            <a:r>
              <a:rPr lang="es-ES" sz="2000" b="1" u="sng" dirty="0">
                <a:latin typeface="Garamond" panose="02020404030301010803" pitchFamily="18" charset="0"/>
              </a:rPr>
              <a:t>-Lunes 24 de Agosto </a:t>
            </a:r>
            <a:r>
              <a:rPr lang="es-ES" sz="2000" b="1" dirty="0">
                <a:latin typeface="Garamond" panose="02020404030301010803" pitchFamily="18" charset="0"/>
              </a:rPr>
              <a:t>CHARLA ESPECÍFICA PLAN DIFERENCIADO </a:t>
            </a:r>
            <a:r>
              <a:rPr lang="es-ES" sz="2000" dirty="0">
                <a:latin typeface="Garamond" panose="02020404030301010803" pitchFamily="18" charset="0"/>
              </a:rPr>
              <a:t>para: 2° A-B-C-D de 08:05 a 09:30,  2° E-F-G de 09:45 a 11:15 </a:t>
            </a:r>
            <a:r>
              <a:rPr lang="es-ES" sz="2000" dirty="0" err="1">
                <a:latin typeface="Garamond" panose="02020404030301010803" pitchFamily="18" charset="0"/>
              </a:rPr>
              <a:t>hrs</a:t>
            </a:r>
            <a:r>
              <a:rPr lang="es-ES" sz="2000" dirty="0">
                <a:latin typeface="Garamond" panose="02020404030301010803" pitchFamily="18" charset="0"/>
              </a:rPr>
              <a:t>. Todas en el auditorio. </a:t>
            </a:r>
          </a:p>
          <a:p>
            <a:pPr lvl="0"/>
            <a:endParaRPr lang="es-ES" sz="2000" dirty="0">
              <a:latin typeface="Garamond" panose="02020404030301010803" pitchFamily="18" charset="0"/>
            </a:endParaRPr>
          </a:p>
          <a:p>
            <a:pPr lvl="0"/>
            <a:r>
              <a:rPr lang="es-ES" sz="2000" b="1" u="sng" dirty="0">
                <a:latin typeface="Garamond" panose="02020404030301010803" pitchFamily="18" charset="0"/>
              </a:rPr>
              <a:t>-Miércoles 26 de agosto al domingo 20 de septiembre:</a:t>
            </a:r>
            <a:r>
              <a:rPr lang="es-ES" sz="2000" dirty="0">
                <a:latin typeface="Garamond" panose="02020404030301010803" pitchFamily="18" charset="0"/>
              </a:rPr>
              <a:t> </a:t>
            </a:r>
            <a:r>
              <a:rPr lang="es-ES" sz="2000" b="1" dirty="0">
                <a:latin typeface="Garamond" panose="02020404030301010803" pitchFamily="18" charset="0"/>
              </a:rPr>
              <a:t>Plazo para revisar </a:t>
            </a:r>
            <a:r>
              <a:rPr lang="es-ES" sz="2000" b="1" dirty="0" err="1">
                <a:latin typeface="Garamond" panose="02020404030301010803" pitchFamily="18" charset="0"/>
              </a:rPr>
              <a:t>ppt</a:t>
            </a:r>
            <a:r>
              <a:rPr lang="es-ES" sz="2000" b="1" dirty="0">
                <a:latin typeface="Garamond" panose="02020404030301010803" pitchFamily="18" charset="0"/>
              </a:rPr>
              <a:t> de planes diferenciados de 3ros y 4tos </a:t>
            </a:r>
            <a:r>
              <a:rPr lang="es-ES" sz="2000" dirty="0">
                <a:latin typeface="Garamond" panose="02020404030301010803" pitchFamily="18" charset="0"/>
              </a:rPr>
              <a:t>2027 en página web del liceo. </a:t>
            </a:r>
            <a:r>
              <a:rPr lang="es-ES" sz="2000" b="1" u="sng" dirty="0">
                <a:solidFill>
                  <a:srgbClr val="FF0000"/>
                </a:solidFill>
                <a:latin typeface="Garamond"/>
                <a:ea typeface="Garamond"/>
                <a:cs typeface="Garamond"/>
                <a:sym typeface="Garamond"/>
              </a:rPr>
              <a:t>Es responsabilidad de cada estudiante  revisarlos e informarse de sus contenidos</a:t>
            </a:r>
            <a:r>
              <a:rPr lang="es-ES" sz="2000" dirty="0">
                <a:solidFill>
                  <a:srgbClr val="FF0000"/>
                </a:solidFill>
                <a:latin typeface="Garamond"/>
                <a:ea typeface="Garamond"/>
                <a:cs typeface="Garamond"/>
                <a:sym typeface="Garamond"/>
              </a:rPr>
              <a:t> </a:t>
            </a:r>
            <a:endParaRPr lang="es-ES" sz="2000" dirty="0">
              <a:solidFill>
                <a:srgbClr val="FF0000"/>
              </a:solidFill>
              <a:latin typeface="Garamond" panose="02020404030301010803" pitchFamily="18" charset="0"/>
            </a:endParaRPr>
          </a:p>
          <a:p>
            <a:pPr lvl="0"/>
            <a:endParaRPr lang="es-ES" dirty="0">
              <a:solidFill>
                <a:srgbClr val="FF0000"/>
              </a:solidFill>
              <a:latin typeface="Garamond" panose="02020404030301010803" pitchFamily="18" charset="0"/>
            </a:endParaRPr>
          </a:p>
          <a:p>
            <a:pPr lvl="0"/>
            <a:endParaRPr lang="es-ES" dirty="0">
              <a:solidFill>
                <a:schemeClr val="dk1"/>
              </a:solidFill>
              <a:latin typeface="Garamond"/>
              <a:ea typeface="Garamond"/>
              <a:cs typeface="Garamond"/>
              <a:sym typeface="Garamond"/>
            </a:endParaRPr>
          </a:p>
        </p:txBody>
      </p:sp>
      <p:pic>
        <p:nvPicPr>
          <p:cNvPr id="165" name="Google Shape;165;p2"/>
          <p:cNvPicPr preferRelativeResize="0"/>
          <p:nvPr/>
        </p:nvPicPr>
        <p:blipFill rotWithShape="1">
          <a:blip r:embed="rId6">
            <a:alphaModFix/>
          </a:blip>
          <a:srcRect/>
          <a:stretch/>
        </p:blipFill>
        <p:spPr>
          <a:xfrm>
            <a:off x="751671" y="1639954"/>
            <a:ext cx="616945" cy="619699"/>
          </a:xfrm>
          <a:prstGeom prst="rect">
            <a:avLst/>
          </a:prstGeom>
          <a:noFill/>
          <a:ln>
            <a:noFill/>
          </a:ln>
        </p:spPr>
      </p:pic>
      <p:pic>
        <p:nvPicPr>
          <p:cNvPr id="166" name="Google Shape;166;p2"/>
          <p:cNvPicPr preferRelativeResize="0"/>
          <p:nvPr/>
        </p:nvPicPr>
        <p:blipFill rotWithShape="1">
          <a:blip r:embed="rId6">
            <a:alphaModFix/>
          </a:blip>
          <a:srcRect/>
          <a:stretch/>
        </p:blipFill>
        <p:spPr>
          <a:xfrm>
            <a:off x="1780862" y="892893"/>
            <a:ext cx="616945" cy="6196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8">
          <a:extLst>
            <a:ext uri="{FF2B5EF4-FFF2-40B4-BE49-F238E27FC236}">
              <a16:creationId xmlns:a16="http://schemas.microsoft.com/office/drawing/2014/main" id="{5BEAB2FF-CB55-55B9-FC52-9D8082F9DC4E}"/>
            </a:ext>
          </a:extLst>
        </p:cNvPr>
        <p:cNvGrpSpPr/>
        <p:nvPr/>
      </p:nvGrpSpPr>
      <p:grpSpPr>
        <a:xfrm>
          <a:off x="0" y="0"/>
          <a:ext cx="0" cy="0"/>
          <a:chOff x="0" y="0"/>
          <a:chExt cx="0" cy="0"/>
        </a:xfrm>
      </p:grpSpPr>
      <p:sp>
        <p:nvSpPr>
          <p:cNvPr id="159" name="Google Shape;159;p2">
            <a:extLst>
              <a:ext uri="{FF2B5EF4-FFF2-40B4-BE49-F238E27FC236}">
                <a16:creationId xmlns:a16="http://schemas.microsoft.com/office/drawing/2014/main" id="{48EB05B7-6356-4491-260F-54416C5125EA}"/>
              </a:ext>
            </a:extLst>
          </p:cNvPr>
          <p:cNvSpPr txBox="1">
            <a:spLocks noGrp="1"/>
          </p:cNvSpPr>
          <p:nvPr>
            <p:ph type="title"/>
          </p:nvPr>
        </p:nvSpPr>
        <p:spPr>
          <a:xfrm>
            <a:off x="1263840" y="519921"/>
            <a:ext cx="9601196"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70C0"/>
              </a:buClr>
              <a:buSzPts val="4800"/>
              <a:buFont typeface="Garamond"/>
              <a:buNone/>
            </a:pPr>
            <a:r>
              <a:rPr lang="es-CL" sz="4800" b="1" u="sng" dirty="0">
                <a:solidFill>
                  <a:srgbClr val="0070C0"/>
                </a:solidFill>
              </a:rPr>
              <a:t>Hoja de ruta: ¿</a:t>
            </a:r>
            <a:r>
              <a:rPr lang="es-CL" sz="4800" b="1" u="sng" dirty="0" err="1">
                <a:solidFill>
                  <a:srgbClr val="0070C0"/>
                </a:solidFill>
              </a:rPr>
              <a:t>Preparad@s</a:t>
            </a:r>
            <a:r>
              <a:rPr lang="es-CL" sz="4800" b="1" u="sng" dirty="0">
                <a:solidFill>
                  <a:srgbClr val="0070C0"/>
                </a:solidFill>
              </a:rPr>
              <a:t>? </a:t>
            </a:r>
            <a:endParaRPr sz="4800" b="1" u="sng" dirty="0">
              <a:solidFill>
                <a:srgbClr val="0070C0"/>
              </a:solidFill>
            </a:endParaRPr>
          </a:p>
        </p:txBody>
      </p:sp>
      <p:pic>
        <p:nvPicPr>
          <p:cNvPr id="160" name="Google Shape;160;p2">
            <a:extLst>
              <a:ext uri="{FF2B5EF4-FFF2-40B4-BE49-F238E27FC236}">
                <a16:creationId xmlns:a16="http://schemas.microsoft.com/office/drawing/2014/main" id="{592E9115-21BF-0ACB-F534-5FCC068F6FB2}"/>
              </a:ext>
            </a:extLst>
          </p:cNvPr>
          <p:cNvPicPr preferRelativeResize="0">
            <a:picLocks noGrp="1"/>
          </p:cNvPicPr>
          <p:nvPr>
            <p:ph type="body" idx="1"/>
          </p:nvPr>
        </p:nvPicPr>
        <p:blipFill rotWithShape="1">
          <a:blip r:embed="rId3">
            <a:alphaModFix/>
          </a:blip>
          <a:srcRect/>
          <a:stretch/>
        </p:blipFill>
        <p:spPr>
          <a:xfrm>
            <a:off x="45800" y="0"/>
            <a:ext cx="2179015" cy="1452677"/>
          </a:xfrm>
          <a:prstGeom prst="rect">
            <a:avLst/>
          </a:prstGeom>
          <a:noFill/>
          <a:ln>
            <a:noFill/>
          </a:ln>
        </p:spPr>
      </p:pic>
      <p:pic>
        <p:nvPicPr>
          <p:cNvPr id="161" name="Google Shape;161;p2">
            <a:extLst>
              <a:ext uri="{FF2B5EF4-FFF2-40B4-BE49-F238E27FC236}">
                <a16:creationId xmlns:a16="http://schemas.microsoft.com/office/drawing/2014/main" id="{33F54D9C-4871-E151-BDBE-65D47E73959E}"/>
              </a:ext>
            </a:extLst>
          </p:cNvPr>
          <p:cNvPicPr preferRelativeResize="0"/>
          <p:nvPr/>
        </p:nvPicPr>
        <p:blipFill rotWithShape="1">
          <a:blip r:embed="rId4">
            <a:alphaModFix/>
          </a:blip>
          <a:srcRect/>
          <a:stretch/>
        </p:blipFill>
        <p:spPr>
          <a:xfrm>
            <a:off x="5288096" y="105616"/>
            <a:ext cx="2334241" cy="774080"/>
          </a:xfrm>
          <a:prstGeom prst="rect">
            <a:avLst/>
          </a:prstGeom>
          <a:noFill/>
          <a:ln>
            <a:noFill/>
          </a:ln>
        </p:spPr>
      </p:pic>
      <p:pic>
        <p:nvPicPr>
          <p:cNvPr id="162" name="Google Shape;162;p2">
            <a:extLst>
              <a:ext uri="{FF2B5EF4-FFF2-40B4-BE49-F238E27FC236}">
                <a16:creationId xmlns:a16="http://schemas.microsoft.com/office/drawing/2014/main" id="{B632F9C7-F121-9042-7C30-CC75A25DCBC1}"/>
              </a:ext>
            </a:extLst>
          </p:cNvPr>
          <p:cNvPicPr preferRelativeResize="0"/>
          <p:nvPr/>
        </p:nvPicPr>
        <p:blipFill rotWithShape="1">
          <a:blip r:embed="rId5">
            <a:alphaModFix/>
          </a:blip>
          <a:srcRect/>
          <a:stretch/>
        </p:blipFill>
        <p:spPr>
          <a:xfrm>
            <a:off x="9874326" y="405122"/>
            <a:ext cx="2131764" cy="1598823"/>
          </a:xfrm>
          <a:prstGeom prst="rect">
            <a:avLst/>
          </a:prstGeom>
          <a:noFill/>
          <a:ln>
            <a:noFill/>
          </a:ln>
        </p:spPr>
      </p:pic>
      <p:sp>
        <p:nvSpPr>
          <p:cNvPr id="164" name="Google Shape;164;p2">
            <a:extLst>
              <a:ext uri="{FF2B5EF4-FFF2-40B4-BE49-F238E27FC236}">
                <a16:creationId xmlns:a16="http://schemas.microsoft.com/office/drawing/2014/main" id="{0B90CC05-C448-7BE9-EAAC-038E91D287BD}"/>
              </a:ext>
            </a:extLst>
          </p:cNvPr>
          <p:cNvSpPr txBox="1"/>
          <p:nvPr/>
        </p:nvSpPr>
        <p:spPr>
          <a:xfrm>
            <a:off x="1263840" y="1868680"/>
            <a:ext cx="9397500" cy="89251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CL" sz="2000" b="1" dirty="0">
                <a:solidFill>
                  <a:schemeClr val="dk1"/>
                </a:solidFill>
                <a:latin typeface="Garamond"/>
                <a:ea typeface="Garamond"/>
                <a:cs typeface="Garamond"/>
                <a:sym typeface="Garamond"/>
              </a:rPr>
              <a:t>FECHAS IMPORTANTES: </a:t>
            </a:r>
          </a:p>
          <a:p>
            <a:pPr marL="0" marR="0" lvl="0" indent="0" algn="l" rtl="0">
              <a:spcBef>
                <a:spcPts val="0"/>
              </a:spcBef>
              <a:spcAft>
                <a:spcPts val="0"/>
              </a:spcAft>
              <a:buNone/>
            </a:pPr>
            <a:endParaRPr dirty="0"/>
          </a:p>
          <a:p>
            <a:pPr lvl="0"/>
            <a:endParaRPr sz="1800" b="1" dirty="0">
              <a:solidFill>
                <a:schemeClr val="dk1"/>
              </a:solidFill>
              <a:latin typeface="Garamond"/>
              <a:ea typeface="Garamond"/>
              <a:cs typeface="Garamond"/>
              <a:sym typeface="Garamond"/>
            </a:endParaRPr>
          </a:p>
        </p:txBody>
      </p:sp>
      <p:pic>
        <p:nvPicPr>
          <p:cNvPr id="165" name="Google Shape;165;p2">
            <a:extLst>
              <a:ext uri="{FF2B5EF4-FFF2-40B4-BE49-F238E27FC236}">
                <a16:creationId xmlns:a16="http://schemas.microsoft.com/office/drawing/2014/main" id="{F36B67C6-48FB-44AC-3B98-059DFCD12EC5}"/>
              </a:ext>
            </a:extLst>
          </p:cNvPr>
          <p:cNvPicPr preferRelativeResize="0"/>
          <p:nvPr/>
        </p:nvPicPr>
        <p:blipFill rotWithShape="1">
          <a:blip r:embed="rId6">
            <a:alphaModFix/>
          </a:blip>
          <a:srcRect/>
          <a:stretch/>
        </p:blipFill>
        <p:spPr>
          <a:xfrm>
            <a:off x="751671" y="1639954"/>
            <a:ext cx="616945" cy="619699"/>
          </a:xfrm>
          <a:prstGeom prst="rect">
            <a:avLst/>
          </a:prstGeom>
          <a:noFill/>
          <a:ln>
            <a:noFill/>
          </a:ln>
        </p:spPr>
      </p:pic>
      <p:pic>
        <p:nvPicPr>
          <p:cNvPr id="166" name="Google Shape;166;p2">
            <a:extLst>
              <a:ext uri="{FF2B5EF4-FFF2-40B4-BE49-F238E27FC236}">
                <a16:creationId xmlns:a16="http://schemas.microsoft.com/office/drawing/2014/main" id="{82D96D9F-F129-56D6-F5F7-FCA6FC0F8C4B}"/>
              </a:ext>
            </a:extLst>
          </p:cNvPr>
          <p:cNvPicPr preferRelativeResize="0"/>
          <p:nvPr/>
        </p:nvPicPr>
        <p:blipFill rotWithShape="1">
          <a:blip r:embed="rId6">
            <a:alphaModFix/>
          </a:blip>
          <a:srcRect/>
          <a:stretch/>
        </p:blipFill>
        <p:spPr>
          <a:xfrm>
            <a:off x="1780862" y="892893"/>
            <a:ext cx="616945" cy="619699"/>
          </a:xfrm>
          <a:prstGeom prst="rect">
            <a:avLst/>
          </a:prstGeom>
          <a:noFill/>
          <a:ln>
            <a:noFill/>
          </a:ln>
        </p:spPr>
      </p:pic>
      <p:sp>
        <p:nvSpPr>
          <p:cNvPr id="3" name="CuadroTexto 2">
            <a:extLst>
              <a:ext uri="{FF2B5EF4-FFF2-40B4-BE49-F238E27FC236}">
                <a16:creationId xmlns:a16="http://schemas.microsoft.com/office/drawing/2014/main" id="{0CAF6837-CC6A-DEEE-D202-6B3862ADC482}"/>
              </a:ext>
            </a:extLst>
          </p:cNvPr>
          <p:cNvSpPr txBox="1"/>
          <p:nvPr/>
        </p:nvSpPr>
        <p:spPr>
          <a:xfrm>
            <a:off x="1263839" y="2563152"/>
            <a:ext cx="10033051" cy="2985433"/>
          </a:xfrm>
          <a:prstGeom prst="rect">
            <a:avLst/>
          </a:prstGeom>
          <a:noFill/>
        </p:spPr>
        <p:txBody>
          <a:bodyPr wrap="square">
            <a:spAutoFit/>
          </a:bodyPr>
          <a:lstStyle/>
          <a:p>
            <a:pPr lvl="0"/>
            <a:r>
              <a:rPr lang="es-ES" sz="2000" b="1" u="sng" dirty="0">
                <a:latin typeface="Garamond" panose="02020404030301010803" pitchFamily="18" charset="0"/>
              </a:rPr>
              <a:t>-Lunes 14 de Septiembre</a:t>
            </a:r>
            <a:r>
              <a:rPr lang="es-ES" sz="2000" dirty="0">
                <a:latin typeface="Garamond" panose="02020404030301010803" pitchFamily="18" charset="0"/>
              </a:rPr>
              <a:t>: Profesores  de asignaturas JEC pasan por salas de 2dos medios para difusión de sus contenidos y dejan afiches informativos en salas.</a:t>
            </a:r>
          </a:p>
          <a:p>
            <a:pPr lvl="0"/>
            <a:endParaRPr lang="es-ES" sz="2000" dirty="0">
              <a:latin typeface="Garamond" panose="02020404030301010803" pitchFamily="18" charset="0"/>
            </a:endParaRPr>
          </a:p>
          <a:p>
            <a:pPr lvl="0"/>
            <a:r>
              <a:rPr lang="es-ES" sz="2000" b="1" u="sng" dirty="0">
                <a:solidFill>
                  <a:srgbClr val="FF0000"/>
                </a:solidFill>
                <a:latin typeface="Garamond" panose="02020404030301010803" pitchFamily="18" charset="0"/>
              </a:rPr>
              <a:t>-Lunes 21 al 25 de Septiembre</a:t>
            </a:r>
            <a:r>
              <a:rPr lang="es-ES" sz="2000" b="1" u="sng" dirty="0">
                <a:solidFill>
                  <a:schemeClr val="tx1"/>
                </a:solidFill>
                <a:latin typeface="Garamond" panose="02020404030301010803" pitchFamily="18" charset="0"/>
              </a:rPr>
              <a:t>: </a:t>
            </a:r>
            <a:r>
              <a:rPr lang="es-ES" sz="2000" dirty="0">
                <a:latin typeface="Garamond" panose="02020404030301010803" pitchFamily="18" charset="0"/>
              </a:rPr>
              <a:t>aplicación estudio de interés de electivos diferenciados y plan común para 2° y 3° medios.</a:t>
            </a:r>
          </a:p>
          <a:p>
            <a:pPr lvl="0"/>
            <a:endParaRPr lang="es-ES" sz="2000" dirty="0">
              <a:latin typeface="Garamond" panose="02020404030301010803" pitchFamily="18" charset="0"/>
            </a:endParaRPr>
          </a:p>
          <a:p>
            <a:pPr lvl="0"/>
            <a:r>
              <a:rPr lang="es-ES" sz="2000" dirty="0">
                <a:solidFill>
                  <a:schemeClr val="dk1"/>
                </a:solidFill>
                <a:latin typeface="Garamond"/>
                <a:ea typeface="Garamond"/>
                <a:cs typeface="Garamond"/>
                <a:sym typeface="Garamond"/>
              </a:rPr>
              <a:t>-</a:t>
            </a:r>
            <a:r>
              <a:rPr lang="es-ES" sz="2000" b="1" u="sng" dirty="0">
                <a:solidFill>
                  <a:schemeClr val="dk1"/>
                </a:solidFill>
                <a:latin typeface="Garamond"/>
                <a:ea typeface="Garamond"/>
                <a:cs typeface="Garamond"/>
                <a:sym typeface="Garamond"/>
              </a:rPr>
              <a:t>Lunes 05 de Octubre</a:t>
            </a:r>
            <a:r>
              <a:rPr lang="es-ES" sz="2000" dirty="0">
                <a:solidFill>
                  <a:schemeClr val="dk1"/>
                </a:solidFill>
                <a:latin typeface="Garamond"/>
                <a:ea typeface="Garamond"/>
                <a:cs typeface="Garamond"/>
                <a:sym typeface="Garamond"/>
              </a:rPr>
              <a:t>: Elección de diferenciados, plan común y asignatura JEC para 2° medios</a:t>
            </a:r>
          </a:p>
          <a:p>
            <a:pPr lvl="0"/>
            <a:endParaRPr lang="es-ES" sz="1600" dirty="0">
              <a:solidFill>
                <a:schemeClr val="dk1"/>
              </a:solidFill>
              <a:latin typeface="Garamond"/>
              <a:ea typeface="Garamond"/>
              <a:cs typeface="Garamond"/>
              <a:sym typeface="Garamond"/>
            </a:endParaRPr>
          </a:p>
          <a:p>
            <a:pPr lvl="0"/>
            <a:endParaRPr lang="es-ES" sz="1600" dirty="0">
              <a:latin typeface="Garamond"/>
              <a:ea typeface="Garamond"/>
              <a:cs typeface="Garamond"/>
              <a:sym typeface="Garamond"/>
            </a:endParaRPr>
          </a:p>
          <a:p>
            <a:pPr lvl="0"/>
            <a:endParaRPr lang="es-ES" sz="1600" dirty="0">
              <a:latin typeface="Garamond"/>
              <a:ea typeface="Garamond"/>
              <a:cs typeface="Garamond"/>
              <a:sym typeface="Garamond"/>
            </a:endParaRPr>
          </a:p>
        </p:txBody>
      </p:sp>
    </p:spTree>
    <p:extLst>
      <p:ext uri="{BB962C8B-B14F-4D97-AF65-F5344CB8AC3E}">
        <p14:creationId xmlns:p14="http://schemas.microsoft.com/office/powerpoint/2010/main" val="37494712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3"/>
          <p:cNvSpPr txBox="1">
            <a:spLocks noGrp="1"/>
          </p:cNvSpPr>
          <p:nvPr>
            <p:ph type="title"/>
          </p:nvPr>
        </p:nvSpPr>
        <p:spPr>
          <a:xfrm>
            <a:off x="1413097" y="221641"/>
            <a:ext cx="9601196" cy="1073005"/>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B050"/>
              </a:buClr>
              <a:buSzPts val="4000"/>
              <a:buFont typeface="Garamond"/>
              <a:buNone/>
            </a:pPr>
            <a:r>
              <a:rPr lang="es-CL" sz="4000" b="1">
                <a:solidFill>
                  <a:srgbClr val="00B050"/>
                </a:solidFill>
              </a:rPr>
              <a:t> </a:t>
            </a:r>
            <a:endParaRPr sz="4000" b="1">
              <a:solidFill>
                <a:srgbClr val="00B050"/>
              </a:solidFill>
            </a:endParaRPr>
          </a:p>
        </p:txBody>
      </p:sp>
      <p:sp>
        <p:nvSpPr>
          <p:cNvPr id="172" name="Google Shape;172;p3"/>
          <p:cNvSpPr txBox="1">
            <a:spLocks noGrp="1"/>
          </p:cNvSpPr>
          <p:nvPr>
            <p:ph type="body" idx="1"/>
          </p:nvPr>
        </p:nvSpPr>
        <p:spPr>
          <a:xfrm>
            <a:off x="235499" y="853535"/>
            <a:ext cx="11217244" cy="4734962"/>
          </a:xfrm>
          <a:prstGeom prst="rect">
            <a:avLst/>
          </a:prstGeom>
          <a:noFill/>
          <a:ln>
            <a:noFill/>
          </a:ln>
        </p:spPr>
        <p:txBody>
          <a:bodyPr spcFirstLastPara="1" wrap="square" lIns="91425" tIns="45700" rIns="91425" bIns="45700" anchor="t" anchorCtr="0">
            <a:normAutofit/>
          </a:bodyPr>
          <a:lstStyle/>
          <a:p>
            <a:pPr marL="285750" lvl="0" indent="-285750" algn="l" rtl="0">
              <a:spcBef>
                <a:spcPts val="0"/>
              </a:spcBef>
              <a:spcAft>
                <a:spcPts val="0"/>
              </a:spcAft>
              <a:buSzPts val="2760"/>
              <a:buChar char="•"/>
            </a:pPr>
            <a:r>
              <a:rPr lang="es-CL" b="1" dirty="0"/>
              <a:t>                                      Plan de Estudios Terceros Medios</a:t>
            </a:r>
            <a:endParaRPr dirty="0"/>
          </a:p>
          <a:p>
            <a:pPr marL="285750" lvl="0" indent="-285750" algn="l" rtl="0">
              <a:spcBef>
                <a:spcPts val="1080"/>
              </a:spcBef>
              <a:spcAft>
                <a:spcPts val="0"/>
              </a:spcAft>
              <a:buSzPts val="2760"/>
              <a:buChar char="•"/>
            </a:pPr>
            <a:r>
              <a:rPr lang="es-CL" b="1" dirty="0"/>
              <a:t>                               </a:t>
            </a:r>
            <a:endParaRPr dirty="0"/>
          </a:p>
        </p:txBody>
      </p:sp>
      <p:pic>
        <p:nvPicPr>
          <p:cNvPr id="174" name="Google Shape;174;p3"/>
          <p:cNvPicPr preferRelativeResize="0"/>
          <p:nvPr/>
        </p:nvPicPr>
        <p:blipFill rotWithShape="1">
          <a:blip r:embed="rId3">
            <a:alphaModFix/>
          </a:blip>
          <a:srcRect/>
          <a:stretch/>
        </p:blipFill>
        <p:spPr>
          <a:xfrm>
            <a:off x="8397937" y="758143"/>
            <a:ext cx="2962275" cy="1543050"/>
          </a:xfrm>
          <a:prstGeom prst="rect">
            <a:avLst/>
          </a:prstGeom>
          <a:noFill/>
          <a:ln>
            <a:noFill/>
          </a:ln>
        </p:spPr>
      </p:pic>
      <p:pic>
        <p:nvPicPr>
          <p:cNvPr id="176" name="Google Shape;176;p3"/>
          <p:cNvPicPr preferRelativeResize="0"/>
          <p:nvPr/>
        </p:nvPicPr>
        <p:blipFill rotWithShape="1">
          <a:blip r:embed="rId4">
            <a:alphaModFix/>
          </a:blip>
          <a:srcRect/>
          <a:stretch/>
        </p:blipFill>
        <p:spPr>
          <a:xfrm>
            <a:off x="235499" y="79455"/>
            <a:ext cx="2334241" cy="774080"/>
          </a:xfrm>
          <a:prstGeom prst="rect">
            <a:avLst/>
          </a:prstGeom>
          <a:noFill/>
          <a:ln>
            <a:noFill/>
          </a:ln>
        </p:spPr>
      </p:pic>
      <p:graphicFrame>
        <p:nvGraphicFramePr>
          <p:cNvPr id="3" name="Tabla 2"/>
          <p:cNvGraphicFramePr>
            <a:graphicFrameLocks noGrp="1"/>
          </p:cNvGraphicFramePr>
          <p:nvPr>
            <p:extLst>
              <p:ext uri="{D42A27DB-BD31-4B8C-83A1-F6EECF244321}">
                <p14:modId xmlns:p14="http://schemas.microsoft.com/office/powerpoint/2010/main" val="2804660638"/>
              </p:ext>
            </p:extLst>
          </p:nvPr>
        </p:nvGraphicFramePr>
        <p:xfrm>
          <a:off x="457200" y="2418577"/>
          <a:ext cx="11255829" cy="3149951"/>
        </p:xfrm>
        <a:graphic>
          <a:graphicData uri="http://schemas.openxmlformats.org/drawingml/2006/table">
            <a:tbl>
              <a:tblPr firstRow="1" bandRow="1">
                <a:tableStyleId>{027187F7-2FAB-4470-8B3C-3254CDBF6279}</a:tableStyleId>
              </a:tblPr>
              <a:tblGrid>
                <a:gridCol w="3131772">
                  <a:extLst>
                    <a:ext uri="{9D8B030D-6E8A-4147-A177-3AD203B41FA5}">
                      <a16:colId xmlns:a16="http://schemas.microsoft.com/office/drawing/2014/main" val="20000"/>
                    </a:ext>
                  </a:extLst>
                </a:gridCol>
                <a:gridCol w="2364184">
                  <a:extLst>
                    <a:ext uri="{9D8B030D-6E8A-4147-A177-3AD203B41FA5}">
                      <a16:colId xmlns:a16="http://schemas.microsoft.com/office/drawing/2014/main" val="20001"/>
                    </a:ext>
                  </a:extLst>
                </a:gridCol>
                <a:gridCol w="2547004">
                  <a:extLst>
                    <a:ext uri="{9D8B030D-6E8A-4147-A177-3AD203B41FA5}">
                      <a16:colId xmlns:a16="http://schemas.microsoft.com/office/drawing/2014/main" val="20002"/>
                    </a:ext>
                  </a:extLst>
                </a:gridCol>
                <a:gridCol w="3212869">
                  <a:extLst>
                    <a:ext uri="{9D8B030D-6E8A-4147-A177-3AD203B41FA5}">
                      <a16:colId xmlns:a16="http://schemas.microsoft.com/office/drawing/2014/main" val="20003"/>
                    </a:ext>
                  </a:extLst>
                </a:gridCol>
              </a:tblGrid>
              <a:tr h="711551">
                <a:tc>
                  <a:txBody>
                    <a:bodyPr/>
                    <a:lstStyle/>
                    <a:p>
                      <a:r>
                        <a:rPr lang="es-CL" dirty="0"/>
                        <a:t>ASIGNATURAS DE FORMACIÓN GENERAL (14 HRS)</a:t>
                      </a:r>
                    </a:p>
                  </a:txBody>
                  <a:tcPr/>
                </a:tc>
                <a:tc>
                  <a:txBody>
                    <a:bodyPr/>
                    <a:lstStyle/>
                    <a:p>
                      <a:r>
                        <a:rPr lang="es-CL" dirty="0"/>
                        <a:t>ASIGNATURA ELECTIVA PLAN COMÚN  (2 HRS)</a:t>
                      </a:r>
                    </a:p>
                  </a:txBody>
                  <a:tcPr/>
                </a:tc>
                <a:tc>
                  <a:txBody>
                    <a:bodyPr/>
                    <a:lstStyle/>
                    <a:p>
                      <a:r>
                        <a:rPr lang="es-CL" dirty="0"/>
                        <a:t>ASIGNATURAS PLAN DIFERENCIADO (18 HRS)</a:t>
                      </a:r>
                    </a:p>
                  </a:txBody>
                  <a:tcPr/>
                </a:tc>
                <a:tc>
                  <a:txBody>
                    <a:bodyPr/>
                    <a:lstStyle/>
                    <a:p>
                      <a:r>
                        <a:rPr lang="es-CL" dirty="0"/>
                        <a:t>HORAS DE LIBRE DISPOSICIÓN JEC  (8 HRS)</a:t>
                      </a:r>
                    </a:p>
                  </a:txBody>
                  <a:tcPr/>
                </a:tc>
                <a:extLst>
                  <a:ext uri="{0D108BD9-81ED-4DB2-BD59-A6C34878D82A}">
                    <a16:rowId xmlns:a16="http://schemas.microsoft.com/office/drawing/2014/main" val="10000"/>
                  </a:ext>
                </a:extLst>
              </a:tr>
              <a:tr h="360717">
                <a:tc>
                  <a:txBody>
                    <a:bodyPr/>
                    <a:lstStyle/>
                    <a:p>
                      <a:r>
                        <a:rPr lang="es-CL" b="1" dirty="0"/>
                        <a:t>Lengua y Literatura 3 </a:t>
                      </a:r>
                      <a:r>
                        <a:rPr lang="es-CL" b="1" dirty="0" err="1"/>
                        <a:t>hrs</a:t>
                      </a:r>
                      <a:r>
                        <a:rPr lang="es-CL" b="1" dirty="0"/>
                        <a:t>.</a:t>
                      </a:r>
                    </a:p>
                    <a:p>
                      <a:r>
                        <a:rPr lang="es-CL" b="1" dirty="0"/>
                        <a:t>Matemática 3hrs.</a:t>
                      </a:r>
                    </a:p>
                    <a:p>
                      <a:r>
                        <a:rPr lang="es-CL" b="1" dirty="0"/>
                        <a:t>Inglés  2 </a:t>
                      </a:r>
                      <a:r>
                        <a:rPr lang="es-CL" b="1" dirty="0" err="1"/>
                        <a:t>hrs</a:t>
                      </a:r>
                      <a:r>
                        <a:rPr lang="es-CL" b="1" dirty="0"/>
                        <a:t>.</a:t>
                      </a:r>
                    </a:p>
                    <a:p>
                      <a:r>
                        <a:rPr lang="es-CL" b="1" dirty="0"/>
                        <a:t>Filosofía 2 </a:t>
                      </a:r>
                      <a:r>
                        <a:rPr lang="es-CL" b="1" dirty="0" err="1"/>
                        <a:t>hrs</a:t>
                      </a:r>
                      <a:r>
                        <a:rPr lang="es-CL" b="1" dirty="0"/>
                        <a:t>.</a:t>
                      </a:r>
                    </a:p>
                    <a:p>
                      <a:r>
                        <a:rPr lang="es-CL" b="1" dirty="0"/>
                        <a:t>Educación Ciudadana 2hrs.</a:t>
                      </a:r>
                    </a:p>
                    <a:p>
                      <a:r>
                        <a:rPr lang="es-CL" b="1" dirty="0"/>
                        <a:t>Ciencias para la Ciudadanía 2 </a:t>
                      </a:r>
                      <a:r>
                        <a:rPr lang="es-CL" b="1" dirty="0" err="1"/>
                        <a:t>hrs</a:t>
                      </a:r>
                      <a:r>
                        <a:rPr lang="es-CL" b="1" dirty="0"/>
                        <a:t>.</a:t>
                      </a:r>
                    </a:p>
                    <a:p>
                      <a:endParaRPr lang="es-CL" b="1" dirty="0"/>
                    </a:p>
                    <a:p>
                      <a:endParaRPr lang="es-CL" dirty="0"/>
                    </a:p>
                  </a:txBody>
                  <a:tcPr/>
                </a:tc>
                <a:tc>
                  <a:txBody>
                    <a:bodyPr/>
                    <a:lstStyle/>
                    <a:p>
                      <a:r>
                        <a:rPr lang="es-CL" b="1" u="sng" dirty="0"/>
                        <a:t>Elegir solo 1 asignatura</a:t>
                      </a:r>
                      <a:r>
                        <a:rPr lang="es-CL" b="1" dirty="0"/>
                        <a:t>:</a:t>
                      </a:r>
                    </a:p>
                    <a:p>
                      <a:r>
                        <a:rPr lang="es-CL" b="1" dirty="0"/>
                        <a:t>Historia 2 </a:t>
                      </a:r>
                      <a:r>
                        <a:rPr lang="es-CL" b="1" dirty="0" err="1"/>
                        <a:t>hrs</a:t>
                      </a:r>
                      <a:r>
                        <a:rPr lang="es-CL" b="1" dirty="0"/>
                        <a:t>.</a:t>
                      </a:r>
                    </a:p>
                    <a:p>
                      <a:r>
                        <a:rPr lang="es-CL" b="1" dirty="0"/>
                        <a:t>Artes 2 </a:t>
                      </a:r>
                      <a:r>
                        <a:rPr lang="es-CL" b="1" dirty="0" err="1"/>
                        <a:t>hrs</a:t>
                      </a:r>
                      <a:r>
                        <a:rPr lang="es-CL" b="1" dirty="0"/>
                        <a:t>.</a:t>
                      </a:r>
                    </a:p>
                    <a:p>
                      <a:r>
                        <a:rPr lang="es-CL" b="1" dirty="0"/>
                        <a:t>Música 2 </a:t>
                      </a:r>
                      <a:r>
                        <a:rPr lang="es-CL" b="1" dirty="0" err="1"/>
                        <a:t>hrs</a:t>
                      </a:r>
                      <a:r>
                        <a:rPr lang="es-CL" b="1" dirty="0"/>
                        <a:t>.</a:t>
                      </a:r>
                    </a:p>
                    <a:p>
                      <a:r>
                        <a:rPr lang="es-CL" b="1" dirty="0"/>
                        <a:t>Educación Física 2 </a:t>
                      </a:r>
                      <a:r>
                        <a:rPr lang="es-CL" b="1" dirty="0" err="1"/>
                        <a:t>hrs</a:t>
                      </a:r>
                      <a:r>
                        <a:rPr lang="es-CL" b="1" dirty="0"/>
                        <a:t>.</a:t>
                      </a:r>
                    </a:p>
                  </a:txBody>
                  <a:tcPr/>
                </a:tc>
                <a:tc>
                  <a:txBody>
                    <a:bodyPr/>
                    <a:lstStyle/>
                    <a:p>
                      <a:r>
                        <a:rPr lang="es-CL" b="1" dirty="0"/>
                        <a:t>Área A  Humanidades</a:t>
                      </a:r>
                    </a:p>
                    <a:p>
                      <a:r>
                        <a:rPr lang="es-CL" b="1" dirty="0"/>
                        <a:t>Área B    Ciencias</a:t>
                      </a:r>
                    </a:p>
                    <a:p>
                      <a:r>
                        <a:rPr lang="es-CL" b="1" dirty="0"/>
                        <a:t>Área C    Artes y deportes </a:t>
                      </a:r>
                    </a:p>
                    <a:p>
                      <a:endParaRPr lang="es-CL" dirty="0"/>
                    </a:p>
                    <a:p>
                      <a:r>
                        <a:rPr lang="es-CL" b="1" dirty="0"/>
                        <a:t>Opciones: </a:t>
                      </a:r>
                    </a:p>
                    <a:p>
                      <a:r>
                        <a:rPr lang="es-CL" b="1" dirty="0"/>
                        <a:t>1. Elegir 1 de cada área.</a:t>
                      </a:r>
                    </a:p>
                    <a:p>
                      <a:r>
                        <a:rPr lang="es-CL" b="1" dirty="0"/>
                        <a:t>2. Elegir 2 de un área y 1 de otra.</a:t>
                      </a:r>
                    </a:p>
                    <a:p>
                      <a:r>
                        <a:rPr lang="es-CL" b="1" u="sng" dirty="0">
                          <a:solidFill>
                            <a:srgbClr val="FF0000"/>
                          </a:solidFill>
                        </a:rPr>
                        <a:t>NO SE PUEDEN ELEGIR LOS 3 DE UNA MISMA ÁREA.</a:t>
                      </a:r>
                    </a:p>
                  </a:txBody>
                  <a:tcPr/>
                </a:tc>
                <a:tc>
                  <a:txBody>
                    <a:bodyPr/>
                    <a:lstStyle/>
                    <a:p>
                      <a:r>
                        <a:rPr lang="es-CL" b="1" dirty="0"/>
                        <a:t>Orientación y consejo de curso 2 </a:t>
                      </a:r>
                      <a:r>
                        <a:rPr lang="es-CL" b="1" dirty="0" err="1"/>
                        <a:t>hrs</a:t>
                      </a:r>
                      <a:r>
                        <a:rPr lang="es-CL" b="1" dirty="0"/>
                        <a:t>.</a:t>
                      </a:r>
                    </a:p>
                    <a:p>
                      <a:r>
                        <a:rPr lang="es-CL" b="1" dirty="0"/>
                        <a:t>Habilidades Científicas 2 </a:t>
                      </a:r>
                      <a:r>
                        <a:rPr lang="es-CL" b="1" dirty="0" err="1"/>
                        <a:t>hr</a:t>
                      </a:r>
                      <a:r>
                        <a:rPr lang="es-CL" b="1" dirty="0"/>
                        <a:t>.</a:t>
                      </a:r>
                    </a:p>
                    <a:p>
                      <a:r>
                        <a:rPr lang="es-CL" b="1" dirty="0"/>
                        <a:t>Habilidades Cívicas 2 </a:t>
                      </a:r>
                      <a:r>
                        <a:rPr lang="es-CL" b="1" dirty="0" err="1"/>
                        <a:t>hr</a:t>
                      </a:r>
                      <a:r>
                        <a:rPr lang="es-CL" b="1" dirty="0"/>
                        <a:t>.</a:t>
                      </a:r>
                    </a:p>
                    <a:p>
                      <a:r>
                        <a:rPr lang="es-CL" b="1" dirty="0"/>
                        <a:t>Asignaturas JEC (ELEGIR 1) 2 hrs.</a:t>
                      </a:r>
                    </a:p>
                    <a:p>
                      <a:r>
                        <a:rPr lang="es-CL" b="1" dirty="0"/>
                        <a:t>Acondicionamiento Físico</a:t>
                      </a:r>
                    </a:p>
                    <a:p>
                      <a:r>
                        <a:rPr lang="es-CL" b="1" dirty="0"/>
                        <a:t>Emprendimiento</a:t>
                      </a:r>
                    </a:p>
                    <a:p>
                      <a:r>
                        <a:rPr lang="es-CL" b="1" dirty="0"/>
                        <a:t>Ciencias para la Cocina</a:t>
                      </a:r>
                    </a:p>
                    <a:p>
                      <a:r>
                        <a:rPr lang="es-CL" b="1" dirty="0"/>
                        <a:t>Bordado </a:t>
                      </a:r>
                    </a:p>
                    <a:p>
                      <a:r>
                        <a:rPr lang="es-CL" b="1" dirty="0"/>
                        <a:t>Danza Latinoamericana.</a:t>
                      </a:r>
                      <a:r>
                        <a:rPr lang="es-CL" dirty="0"/>
                        <a:t> </a:t>
                      </a:r>
                    </a:p>
                    <a:p>
                      <a:r>
                        <a:rPr lang="es-CL" b="1" dirty="0"/>
                        <a:t>Inglés.</a:t>
                      </a:r>
                    </a:p>
                  </a:txBody>
                  <a:tcPr/>
                </a:tc>
                <a:extLst>
                  <a:ext uri="{0D108BD9-81ED-4DB2-BD59-A6C34878D82A}">
                    <a16:rowId xmlns:a16="http://schemas.microsoft.com/office/drawing/2014/main" val="10001"/>
                  </a:ext>
                </a:extLst>
              </a:tr>
            </a:tbl>
          </a:graphicData>
        </a:graphic>
      </p:graphicFrame>
      <p:sp>
        <p:nvSpPr>
          <p:cNvPr id="4" name="Elipse 3"/>
          <p:cNvSpPr/>
          <p:nvPr/>
        </p:nvSpPr>
        <p:spPr>
          <a:xfrm>
            <a:off x="3792163" y="1440345"/>
            <a:ext cx="3668485" cy="81722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L" b="1" dirty="0"/>
              <a:t>TOTAL PLAN DE ESTUDIOS: 42 HRS. </a:t>
            </a:r>
          </a:p>
        </p:txBody>
      </p:sp>
    </p:spTree>
    <p:extLst>
      <p:ext uri="{BB962C8B-B14F-4D97-AF65-F5344CB8AC3E}">
        <p14:creationId xmlns:p14="http://schemas.microsoft.com/office/powerpoint/2010/main" val="1683598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2">
                                            <p:txEl>
                                              <p:pRg st="0" end="0"/>
                                            </p:txEl>
                                          </p:spTgt>
                                        </p:tgtEl>
                                        <p:attrNameLst>
                                          <p:attrName>style.visibility</p:attrName>
                                        </p:attrNameLst>
                                      </p:cBhvr>
                                      <p:to>
                                        <p:strVal val="visible"/>
                                      </p:to>
                                    </p:set>
                                    <p:animEffect transition="in" filter="fade">
                                      <p:cBhvr>
                                        <p:cTn id="7" dur="1822"/>
                                        <p:tgtEl>
                                          <p:spTgt spid="17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72">
                                            <p:txEl>
                                              <p:pRg st="1" end="1"/>
                                            </p:txEl>
                                          </p:spTgt>
                                        </p:tgtEl>
                                        <p:attrNameLst>
                                          <p:attrName>style.visibility</p:attrName>
                                        </p:attrNameLst>
                                      </p:cBhvr>
                                      <p:to>
                                        <p:strVal val="visible"/>
                                      </p:to>
                                    </p:set>
                                    <p:animEffect transition="in" filter="fade">
                                      <p:cBhvr>
                                        <p:cTn id="10" dur="1822"/>
                                        <p:tgtEl>
                                          <p:spTgt spid="17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3"/>
          <p:cNvSpPr txBox="1">
            <a:spLocks noGrp="1"/>
          </p:cNvSpPr>
          <p:nvPr>
            <p:ph type="title"/>
          </p:nvPr>
        </p:nvSpPr>
        <p:spPr>
          <a:xfrm>
            <a:off x="1413097" y="221641"/>
            <a:ext cx="9601196" cy="1073005"/>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B050"/>
              </a:buClr>
              <a:buSzPts val="4000"/>
              <a:buFont typeface="Garamond"/>
              <a:buNone/>
            </a:pPr>
            <a:r>
              <a:rPr lang="es-CL" sz="4000" b="1">
                <a:solidFill>
                  <a:srgbClr val="00B050"/>
                </a:solidFill>
              </a:rPr>
              <a:t> </a:t>
            </a:r>
            <a:endParaRPr sz="4000" b="1">
              <a:solidFill>
                <a:srgbClr val="00B050"/>
              </a:solidFill>
            </a:endParaRPr>
          </a:p>
        </p:txBody>
      </p:sp>
      <p:sp>
        <p:nvSpPr>
          <p:cNvPr id="172" name="Google Shape;172;p3"/>
          <p:cNvSpPr txBox="1">
            <a:spLocks noGrp="1"/>
          </p:cNvSpPr>
          <p:nvPr>
            <p:ph type="body" idx="1"/>
          </p:nvPr>
        </p:nvSpPr>
        <p:spPr>
          <a:xfrm>
            <a:off x="235499" y="853535"/>
            <a:ext cx="11217244" cy="4734962"/>
          </a:xfrm>
          <a:prstGeom prst="rect">
            <a:avLst/>
          </a:prstGeom>
          <a:noFill/>
          <a:ln>
            <a:noFill/>
          </a:ln>
        </p:spPr>
        <p:txBody>
          <a:bodyPr spcFirstLastPara="1" wrap="square" lIns="91425" tIns="45700" rIns="91425" bIns="45700" anchor="t" anchorCtr="0">
            <a:normAutofit/>
          </a:bodyPr>
          <a:lstStyle/>
          <a:p>
            <a:pPr marL="285750" lvl="0" indent="-285750" algn="l" rtl="0">
              <a:spcBef>
                <a:spcPts val="0"/>
              </a:spcBef>
              <a:spcAft>
                <a:spcPts val="0"/>
              </a:spcAft>
              <a:buSzPts val="2760"/>
              <a:buChar char="•"/>
            </a:pPr>
            <a:r>
              <a:rPr lang="es-CL" b="1" dirty="0"/>
              <a:t>                  Electivos de Formación Diferenciada:  Área A</a:t>
            </a:r>
            <a:endParaRPr dirty="0"/>
          </a:p>
          <a:p>
            <a:pPr marL="285750" lvl="0" indent="-285750" algn="l" rtl="0">
              <a:spcBef>
                <a:spcPts val="1080"/>
              </a:spcBef>
              <a:spcAft>
                <a:spcPts val="0"/>
              </a:spcAft>
              <a:buSzPts val="2760"/>
              <a:buChar char="•"/>
            </a:pPr>
            <a:r>
              <a:rPr lang="es-CL" b="1" dirty="0"/>
              <a:t>                               </a:t>
            </a:r>
            <a:r>
              <a:rPr lang="es-CL" b="1" dirty="0">
                <a:highlight>
                  <a:srgbClr val="FFFF00"/>
                </a:highlight>
              </a:rPr>
              <a:t>Dictados en el 2026, como referencia</a:t>
            </a:r>
            <a:endParaRPr dirty="0">
              <a:highlight>
                <a:srgbClr val="FFFF00"/>
              </a:highlight>
            </a:endParaRPr>
          </a:p>
        </p:txBody>
      </p:sp>
      <p:graphicFrame>
        <p:nvGraphicFramePr>
          <p:cNvPr id="173" name="Google Shape;173;p3"/>
          <p:cNvGraphicFramePr/>
          <p:nvPr>
            <p:extLst>
              <p:ext uri="{D42A27DB-BD31-4B8C-83A1-F6EECF244321}">
                <p14:modId xmlns:p14="http://schemas.microsoft.com/office/powerpoint/2010/main" val="2655723766"/>
              </p:ext>
            </p:extLst>
          </p:nvPr>
        </p:nvGraphicFramePr>
        <p:xfrm>
          <a:off x="1608462" y="2680669"/>
          <a:ext cx="9088900" cy="2565440"/>
        </p:xfrm>
        <a:graphic>
          <a:graphicData uri="http://schemas.openxmlformats.org/drawingml/2006/table">
            <a:tbl>
              <a:tblPr firstRow="1" bandRow="1">
                <a:noFill/>
                <a:tableStyleId>{027187F7-2FAB-4470-8B3C-3254CDBF6279}</a:tableStyleId>
              </a:tblPr>
              <a:tblGrid>
                <a:gridCol w="4544450">
                  <a:extLst>
                    <a:ext uri="{9D8B030D-6E8A-4147-A177-3AD203B41FA5}">
                      <a16:colId xmlns:a16="http://schemas.microsoft.com/office/drawing/2014/main" val="20000"/>
                    </a:ext>
                  </a:extLst>
                </a:gridCol>
                <a:gridCol w="4544450">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es-CL" sz="1800" u="none" strike="noStrike" cap="none" dirty="0"/>
                        <a:t>ÁREA A HUMANISTA  3ro Medio </a:t>
                      </a:r>
                      <a:endParaRPr sz="1800" dirty="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Garamond"/>
                        <a:buNone/>
                      </a:pPr>
                      <a:r>
                        <a:rPr lang="es-CL" sz="1800" dirty="0"/>
                        <a:t>ÁREA A HUMANISTA 4to Medio</a:t>
                      </a:r>
                      <a:endParaRPr sz="1800" dirty="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s-CL" sz="1800" b="1" u="sng" dirty="0"/>
                        <a:t>Lenguaje</a:t>
                      </a:r>
                      <a:r>
                        <a:rPr lang="es-CL" sz="1800" b="1" dirty="0"/>
                        <a:t>:</a:t>
                      </a:r>
                      <a:r>
                        <a:rPr lang="es-CL" sz="1800" dirty="0"/>
                        <a:t> -</a:t>
                      </a:r>
                      <a:r>
                        <a:rPr lang="es-CL" sz="1800" b="1" dirty="0"/>
                        <a:t>TALLER DE LITERATURA</a:t>
                      </a:r>
                      <a:endParaRPr dirty="0"/>
                    </a:p>
                    <a:p>
                      <a:pPr marL="0" marR="0" lvl="0" indent="0" algn="l" rtl="0">
                        <a:spcBef>
                          <a:spcPts val="0"/>
                        </a:spcBef>
                        <a:spcAft>
                          <a:spcPts val="0"/>
                        </a:spcAft>
                        <a:buNone/>
                      </a:pPr>
                      <a:endParaRPr sz="1200" b="1" dirty="0"/>
                    </a:p>
                  </a:txBody>
                  <a:tcPr marL="91450" marR="91450" marT="45725" marB="45725"/>
                </a:tc>
                <a:tc>
                  <a:txBody>
                    <a:bodyPr/>
                    <a:lstStyle/>
                    <a:p>
                      <a:pPr marL="0" marR="0" lvl="0" indent="0" algn="l" rtl="0">
                        <a:spcBef>
                          <a:spcPts val="0"/>
                        </a:spcBef>
                        <a:spcAft>
                          <a:spcPts val="0"/>
                        </a:spcAft>
                        <a:buNone/>
                      </a:pPr>
                      <a:r>
                        <a:rPr lang="es-CL" sz="1800" b="1" u="sng" dirty="0"/>
                        <a:t>Lengua</a:t>
                      </a:r>
                      <a:r>
                        <a:rPr lang="es-CL" sz="1800" b="1" dirty="0"/>
                        <a:t>je: -LECTURA Y ESCRITURA ESPECIALIZADAS-PARTICIPACIÓN Y ARGUMENTACIÓN EN DEMOCRACIA </a:t>
                      </a:r>
                      <a:endParaRPr sz="1800" b="1"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s-CL" sz="1800" b="1" u="sng" dirty="0"/>
                        <a:t>Filosofía</a:t>
                      </a:r>
                      <a:r>
                        <a:rPr lang="es-CL" sz="1800" b="1" dirty="0"/>
                        <a:t>:</a:t>
                      </a:r>
                      <a:r>
                        <a:rPr lang="es-CL" sz="1800" dirty="0"/>
                        <a:t> -</a:t>
                      </a:r>
                      <a:r>
                        <a:rPr lang="es-CL" sz="1800" b="1" dirty="0"/>
                        <a:t>SEMINARIO DE FILOSOFÍA</a:t>
                      </a:r>
                      <a:endParaRPr dirty="0"/>
                    </a:p>
                    <a:p>
                      <a:pPr marL="0" marR="0" lvl="0" indent="0" algn="l" rtl="0">
                        <a:spcBef>
                          <a:spcPts val="0"/>
                        </a:spcBef>
                        <a:spcAft>
                          <a:spcPts val="0"/>
                        </a:spcAft>
                        <a:buNone/>
                      </a:pPr>
                      <a:endParaRPr sz="1200" b="1" dirty="0"/>
                    </a:p>
                  </a:txBody>
                  <a:tcPr marL="91450" marR="91450" marT="45725" marB="45725"/>
                </a:tc>
                <a:tc>
                  <a:txBody>
                    <a:bodyPr/>
                    <a:lstStyle/>
                    <a:p>
                      <a:pPr marL="0" marR="0" lvl="0" indent="0" algn="l" rtl="0">
                        <a:spcBef>
                          <a:spcPts val="0"/>
                        </a:spcBef>
                        <a:spcAft>
                          <a:spcPts val="0"/>
                        </a:spcAft>
                        <a:buNone/>
                      </a:pPr>
                      <a:r>
                        <a:rPr lang="es-CL" sz="1800" b="1" u="sng" dirty="0"/>
                        <a:t>Filosofía</a:t>
                      </a:r>
                      <a:r>
                        <a:rPr lang="es-CL" sz="1800" b="1" dirty="0"/>
                        <a:t>:</a:t>
                      </a:r>
                      <a:r>
                        <a:rPr lang="es-CL" sz="1800" dirty="0"/>
                        <a:t> -</a:t>
                      </a:r>
                      <a:r>
                        <a:rPr lang="es-CL" sz="1800" b="1" dirty="0"/>
                        <a:t>FILOSOFÍA POLÍTICA</a:t>
                      </a:r>
                    </a:p>
                    <a:p>
                      <a:pPr marL="0" marR="0" lvl="0" indent="0" algn="l" rtl="0">
                        <a:spcBef>
                          <a:spcPts val="0"/>
                        </a:spcBef>
                        <a:spcAft>
                          <a:spcPts val="0"/>
                        </a:spcAft>
                        <a:buNone/>
                      </a:pPr>
                      <a:r>
                        <a:rPr lang="es-CL" sz="1800" b="1" u="sng" dirty="0"/>
                        <a:t>Filosofía</a:t>
                      </a:r>
                      <a:r>
                        <a:rPr lang="es-CL" sz="1800" b="1" u="none" dirty="0"/>
                        <a:t>: -ESTÉTICA </a:t>
                      </a:r>
                      <a:endParaRPr sz="1800" b="1" u="none"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s-CL" sz="1800" b="1" u="sng" dirty="0"/>
                        <a:t>Histori</a:t>
                      </a:r>
                      <a:r>
                        <a:rPr lang="es-CL" sz="1800" b="1" dirty="0"/>
                        <a:t>a: -ECONOMÍA Y SOCIEDAD </a:t>
                      </a:r>
                      <a:endParaRPr dirty="0"/>
                    </a:p>
                    <a:p>
                      <a:pPr marL="0" marR="0" lvl="0" indent="0" algn="l" rtl="0">
                        <a:spcBef>
                          <a:spcPts val="0"/>
                        </a:spcBef>
                        <a:spcAft>
                          <a:spcPts val="0"/>
                        </a:spcAft>
                        <a:buNone/>
                      </a:pPr>
                      <a:endParaRPr sz="1200" b="1" dirty="0"/>
                    </a:p>
                  </a:txBody>
                  <a:tcPr marL="91450" marR="91450" marT="45725" marB="45725"/>
                </a:tc>
                <a:tc>
                  <a:txBody>
                    <a:bodyPr/>
                    <a:lstStyle/>
                    <a:p>
                      <a:pPr marL="0" marR="0" lvl="0" indent="0" algn="l" rtl="0">
                        <a:spcBef>
                          <a:spcPts val="0"/>
                        </a:spcBef>
                        <a:spcAft>
                          <a:spcPts val="0"/>
                        </a:spcAft>
                        <a:buNone/>
                      </a:pPr>
                      <a:r>
                        <a:rPr lang="es-CL" sz="1800" b="1" u="sng" dirty="0"/>
                        <a:t>Historia</a:t>
                      </a:r>
                      <a:r>
                        <a:rPr lang="es-CL" sz="1800" b="1" dirty="0"/>
                        <a:t>: -GEOGRAFÍA, TERRITORIOS Y DESAFÍOS SOCIOAMBIENTALES.  </a:t>
                      </a:r>
                      <a:endParaRPr sz="1800" b="1" dirty="0"/>
                    </a:p>
                  </a:txBody>
                  <a:tcPr marL="91450" marR="91450" marT="45725" marB="45725"/>
                </a:tc>
                <a:extLst>
                  <a:ext uri="{0D108BD9-81ED-4DB2-BD59-A6C34878D82A}">
                    <a16:rowId xmlns:a16="http://schemas.microsoft.com/office/drawing/2014/main" val="10003"/>
                  </a:ext>
                </a:extLst>
              </a:tr>
            </a:tbl>
          </a:graphicData>
        </a:graphic>
      </p:graphicFrame>
      <p:pic>
        <p:nvPicPr>
          <p:cNvPr id="174" name="Google Shape;174;p3"/>
          <p:cNvPicPr preferRelativeResize="0"/>
          <p:nvPr/>
        </p:nvPicPr>
        <p:blipFill rotWithShape="1">
          <a:blip r:embed="rId3">
            <a:alphaModFix/>
          </a:blip>
          <a:srcRect/>
          <a:stretch/>
        </p:blipFill>
        <p:spPr>
          <a:xfrm>
            <a:off x="8397937" y="758143"/>
            <a:ext cx="2962275" cy="1543050"/>
          </a:xfrm>
          <a:prstGeom prst="rect">
            <a:avLst/>
          </a:prstGeom>
          <a:noFill/>
          <a:ln>
            <a:noFill/>
          </a:ln>
        </p:spPr>
      </p:pic>
      <p:pic>
        <p:nvPicPr>
          <p:cNvPr id="176" name="Google Shape;176;p3"/>
          <p:cNvPicPr preferRelativeResize="0"/>
          <p:nvPr/>
        </p:nvPicPr>
        <p:blipFill rotWithShape="1">
          <a:blip r:embed="rId4">
            <a:alphaModFix/>
          </a:blip>
          <a:srcRect/>
          <a:stretch/>
        </p:blipFill>
        <p:spPr>
          <a:xfrm>
            <a:off x="235499" y="79455"/>
            <a:ext cx="2334241" cy="77408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2">
                                            <p:txEl>
                                              <p:pRg st="0" end="0"/>
                                            </p:txEl>
                                          </p:spTgt>
                                        </p:tgtEl>
                                        <p:attrNameLst>
                                          <p:attrName>style.visibility</p:attrName>
                                        </p:attrNameLst>
                                      </p:cBhvr>
                                      <p:to>
                                        <p:strVal val="visible"/>
                                      </p:to>
                                    </p:set>
                                    <p:animEffect transition="in" filter="fade">
                                      <p:cBhvr>
                                        <p:cTn id="7" dur="1822"/>
                                        <p:tgtEl>
                                          <p:spTgt spid="17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72">
                                            <p:txEl>
                                              <p:pRg st="1" end="1"/>
                                            </p:txEl>
                                          </p:spTgt>
                                        </p:tgtEl>
                                        <p:attrNameLst>
                                          <p:attrName>style.visibility</p:attrName>
                                        </p:attrNameLst>
                                      </p:cBhvr>
                                      <p:to>
                                        <p:strVal val="visible"/>
                                      </p:to>
                                    </p:set>
                                    <p:animEffect transition="in" filter="fade">
                                      <p:cBhvr>
                                        <p:cTn id="10" dur="1822"/>
                                        <p:tgtEl>
                                          <p:spTgt spid="17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4"/>
          <p:cNvSpPr txBox="1">
            <a:spLocks noGrp="1"/>
          </p:cNvSpPr>
          <p:nvPr>
            <p:ph type="title"/>
          </p:nvPr>
        </p:nvSpPr>
        <p:spPr>
          <a:xfrm>
            <a:off x="-1002535" y="995196"/>
            <a:ext cx="10985863" cy="1303867"/>
          </a:xfrm>
          <a:prstGeom prst="rect">
            <a:avLst/>
          </a:prstGeom>
          <a:noFill/>
          <a:ln>
            <a:noFill/>
          </a:ln>
        </p:spPr>
        <p:txBody>
          <a:bodyPr spcFirstLastPara="1" wrap="square" lIns="91425" tIns="45700" rIns="91425" bIns="45700" anchor="ctr" anchorCtr="0">
            <a:normAutofit/>
          </a:bodyPr>
          <a:lstStyle/>
          <a:p>
            <a:pPr lvl="0">
              <a:buSzPts val="2400"/>
            </a:pPr>
            <a:r>
              <a:rPr lang="es-CL" sz="2400" b="1" dirty="0"/>
              <a:t>Electivos de Formación Diferenciada:  Área B</a:t>
            </a:r>
            <a:br>
              <a:rPr lang="es-CL" sz="2400" b="1" dirty="0"/>
            </a:br>
            <a:r>
              <a:rPr lang="es-CL" sz="2400" b="1" dirty="0"/>
              <a:t> </a:t>
            </a:r>
            <a:r>
              <a:rPr lang="es-CL" sz="2400" b="1" dirty="0">
                <a:highlight>
                  <a:srgbClr val="FFFF00"/>
                </a:highlight>
              </a:rPr>
              <a:t>Dictados en el 2026, como referencia</a:t>
            </a:r>
            <a:br>
              <a:rPr lang="es-CL" sz="2400" b="1" dirty="0"/>
            </a:br>
            <a:endParaRPr sz="2400" dirty="0"/>
          </a:p>
        </p:txBody>
      </p:sp>
      <p:sp>
        <p:nvSpPr>
          <p:cNvPr id="182" name="Google Shape;182;p4"/>
          <p:cNvSpPr txBox="1">
            <a:spLocks noGrp="1"/>
          </p:cNvSpPr>
          <p:nvPr>
            <p:ph type="body" idx="1"/>
          </p:nvPr>
        </p:nvSpPr>
        <p:spPr>
          <a:xfrm>
            <a:off x="-1002535" y="1836527"/>
            <a:ext cx="4223520" cy="730165"/>
          </a:xfrm>
          <a:prstGeom prst="rect">
            <a:avLst/>
          </a:prstGeom>
          <a:noFill/>
          <a:ln>
            <a:noFill/>
          </a:ln>
        </p:spPr>
        <p:txBody>
          <a:bodyPr spcFirstLastPara="1" wrap="square" lIns="91425" tIns="45700" rIns="91425" bIns="45700" anchor="t" anchorCtr="0">
            <a:normAutofit/>
          </a:bodyPr>
          <a:lstStyle/>
          <a:p>
            <a:pPr marL="285750" lvl="0" indent="-110490" algn="l" rtl="0">
              <a:spcBef>
                <a:spcPts val="0"/>
              </a:spcBef>
              <a:spcAft>
                <a:spcPts val="0"/>
              </a:spcAft>
              <a:buSzPts val="2760"/>
              <a:buNone/>
            </a:pPr>
            <a:endParaRPr b="1" dirty="0"/>
          </a:p>
          <a:p>
            <a:pPr marL="285750" lvl="0" indent="-110490" algn="l" rtl="0">
              <a:spcBef>
                <a:spcPts val="1080"/>
              </a:spcBef>
              <a:spcAft>
                <a:spcPts val="0"/>
              </a:spcAft>
              <a:buSzPts val="2760"/>
              <a:buNone/>
            </a:pPr>
            <a:endParaRPr b="1" dirty="0"/>
          </a:p>
        </p:txBody>
      </p:sp>
      <p:pic>
        <p:nvPicPr>
          <p:cNvPr id="183" name="Google Shape;183;p4"/>
          <p:cNvPicPr preferRelativeResize="0"/>
          <p:nvPr/>
        </p:nvPicPr>
        <p:blipFill rotWithShape="1">
          <a:blip r:embed="rId3">
            <a:alphaModFix/>
          </a:blip>
          <a:srcRect/>
          <a:stretch/>
        </p:blipFill>
        <p:spPr>
          <a:xfrm>
            <a:off x="235499" y="79455"/>
            <a:ext cx="2334241" cy="774080"/>
          </a:xfrm>
          <a:prstGeom prst="rect">
            <a:avLst/>
          </a:prstGeom>
          <a:noFill/>
          <a:ln>
            <a:noFill/>
          </a:ln>
        </p:spPr>
      </p:pic>
      <p:pic>
        <p:nvPicPr>
          <p:cNvPr id="184" name="Google Shape;184;p4"/>
          <p:cNvPicPr preferRelativeResize="0"/>
          <p:nvPr/>
        </p:nvPicPr>
        <p:blipFill rotWithShape="1">
          <a:blip r:embed="rId4">
            <a:alphaModFix/>
          </a:blip>
          <a:srcRect/>
          <a:stretch/>
        </p:blipFill>
        <p:spPr>
          <a:xfrm>
            <a:off x="8334949" y="613138"/>
            <a:ext cx="2705100" cy="1685925"/>
          </a:xfrm>
          <a:prstGeom prst="rect">
            <a:avLst/>
          </a:prstGeom>
          <a:noFill/>
          <a:ln>
            <a:noFill/>
          </a:ln>
        </p:spPr>
      </p:pic>
      <p:graphicFrame>
        <p:nvGraphicFramePr>
          <p:cNvPr id="185" name="Google Shape;185;p4"/>
          <p:cNvGraphicFramePr/>
          <p:nvPr>
            <p:extLst>
              <p:ext uri="{D42A27DB-BD31-4B8C-83A1-F6EECF244321}">
                <p14:modId xmlns:p14="http://schemas.microsoft.com/office/powerpoint/2010/main" val="3062435461"/>
              </p:ext>
            </p:extLst>
          </p:nvPr>
        </p:nvGraphicFramePr>
        <p:xfrm>
          <a:off x="694481" y="2438298"/>
          <a:ext cx="10544538" cy="3109000"/>
        </p:xfrm>
        <a:graphic>
          <a:graphicData uri="http://schemas.openxmlformats.org/drawingml/2006/table">
            <a:tbl>
              <a:tblPr firstRow="1" bandRow="1">
                <a:noFill/>
                <a:tableStyleId>{027187F7-2FAB-4470-8B3C-3254CDBF6279}</a:tableStyleId>
              </a:tblPr>
              <a:tblGrid>
                <a:gridCol w="5272269">
                  <a:extLst>
                    <a:ext uri="{9D8B030D-6E8A-4147-A177-3AD203B41FA5}">
                      <a16:colId xmlns:a16="http://schemas.microsoft.com/office/drawing/2014/main" val="20000"/>
                    </a:ext>
                  </a:extLst>
                </a:gridCol>
                <a:gridCol w="5272269">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es-CL" sz="1800" dirty="0"/>
                        <a:t>ÁREA B MATEMÁTICA-CIENTÍFICA   </a:t>
                      </a:r>
                      <a:r>
                        <a:rPr lang="es-CL" sz="1800" u="none" strike="noStrike" cap="none" dirty="0"/>
                        <a:t>3ro Medio </a:t>
                      </a:r>
                      <a:endParaRPr sz="1800" dirty="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Garamond"/>
                        <a:buNone/>
                      </a:pPr>
                      <a:r>
                        <a:rPr lang="es-CL" sz="1800" dirty="0"/>
                        <a:t>ÁREA B MATEMÁTICA-CIENTÍFICA </a:t>
                      </a:r>
                    </a:p>
                    <a:p>
                      <a:pPr marL="0" marR="0" lvl="0" indent="0" algn="l" rtl="0">
                        <a:lnSpc>
                          <a:spcPct val="100000"/>
                        </a:lnSpc>
                        <a:spcBef>
                          <a:spcPts val="0"/>
                        </a:spcBef>
                        <a:spcAft>
                          <a:spcPts val="0"/>
                        </a:spcAft>
                        <a:buClr>
                          <a:schemeClr val="dk1"/>
                        </a:buClr>
                        <a:buSzPts val="1800"/>
                        <a:buFont typeface="Garamond"/>
                        <a:buNone/>
                      </a:pPr>
                      <a:r>
                        <a:rPr lang="es-CL" sz="1800" dirty="0"/>
                        <a:t>4to Medio</a:t>
                      </a:r>
                      <a:endParaRPr sz="1800" dirty="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s-CL" sz="1800" b="1" u="sng" dirty="0"/>
                        <a:t>Matemática</a:t>
                      </a:r>
                      <a:r>
                        <a:rPr lang="es-CL" sz="1800" b="1" dirty="0"/>
                        <a:t>: -LÍMITES, DERIVADAS E INTEGRALES. </a:t>
                      </a:r>
                      <a:endParaRPr dirty="0"/>
                    </a:p>
                    <a:p>
                      <a:pPr marL="0" marR="0" lvl="0" indent="0" algn="l" rtl="0">
                        <a:spcBef>
                          <a:spcPts val="0"/>
                        </a:spcBef>
                        <a:spcAft>
                          <a:spcPts val="0"/>
                        </a:spcAft>
                        <a:buNone/>
                      </a:pPr>
                      <a:r>
                        <a:rPr lang="es-CL" sz="1200" b="1" dirty="0"/>
                        <a:t> </a:t>
                      </a:r>
                      <a:endParaRPr sz="1200" b="1" dirty="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Garamond"/>
                        <a:buNone/>
                      </a:pPr>
                      <a:r>
                        <a:rPr lang="es-CL" sz="1800" b="1" u="sng" dirty="0"/>
                        <a:t>Matemática</a:t>
                      </a:r>
                      <a:r>
                        <a:rPr lang="es-CL" sz="1800" b="1" dirty="0"/>
                        <a:t>: -PROBABILIDADES Y </a:t>
                      </a:r>
                      <a:r>
                        <a:rPr lang="es-CL" sz="1800" b="1"/>
                        <a:t>ESTADÍSTICA INFERENCIAL.</a:t>
                      </a:r>
                      <a:endParaRPr lang="es-CL" sz="1800" b="1" dirty="0"/>
                    </a:p>
                    <a:p>
                      <a:pPr marL="0" marR="0" lvl="0" indent="0" algn="l" rtl="0">
                        <a:lnSpc>
                          <a:spcPct val="100000"/>
                        </a:lnSpc>
                        <a:spcBef>
                          <a:spcPts val="0"/>
                        </a:spcBef>
                        <a:spcAft>
                          <a:spcPts val="0"/>
                        </a:spcAft>
                        <a:buClr>
                          <a:schemeClr val="dk1"/>
                        </a:buClr>
                        <a:buSzPts val="1800"/>
                        <a:buFont typeface="Garamond"/>
                        <a:buNone/>
                      </a:pPr>
                      <a:r>
                        <a:rPr lang="es-CL" sz="1800" b="1" dirty="0"/>
                        <a:t>-PENSAMIENTO COMPUTACIONAL.</a:t>
                      </a:r>
                      <a:endParaRPr dirty="0"/>
                    </a:p>
                    <a:p>
                      <a:pPr marL="0" marR="0" lvl="0" indent="0" algn="l" rtl="0">
                        <a:spcBef>
                          <a:spcPts val="0"/>
                        </a:spcBef>
                        <a:spcAft>
                          <a:spcPts val="0"/>
                        </a:spcAft>
                        <a:buNone/>
                      </a:pPr>
                      <a:endParaRPr sz="1800" b="1"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s-CL" sz="1800" b="1" u="sng" dirty="0"/>
                        <a:t>Biología: -</a:t>
                      </a:r>
                      <a:r>
                        <a:rPr lang="es-CL" sz="1800" b="1" dirty="0"/>
                        <a:t>CIENCIAS DE LA SALUD</a:t>
                      </a:r>
                      <a:endParaRPr dirty="0"/>
                    </a:p>
                    <a:p>
                      <a:pPr marL="0" marR="0" lvl="0" indent="0" algn="l" rtl="0">
                        <a:spcBef>
                          <a:spcPts val="0"/>
                        </a:spcBef>
                        <a:spcAft>
                          <a:spcPts val="0"/>
                        </a:spcAft>
                        <a:buNone/>
                      </a:pPr>
                      <a:endParaRPr sz="1200" b="1" dirty="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Garamond"/>
                        <a:buNone/>
                      </a:pPr>
                      <a:r>
                        <a:rPr lang="es-CL" sz="1800" b="1" u="sng" dirty="0"/>
                        <a:t>Biología: -</a:t>
                      </a:r>
                      <a:r>
                        <a:rPr lang="es-CL" sz="1800" b="1" dirty="0"/>
                        <a:t>BIOLOGÍA CELULAR Y MOLECULAR     -BIOLOGÍA DE LOS ECOSISTEMAS.</a:t>
                      </a:r>
                      <a:endParaRPr sz="1800" b="1"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s-CL" sz="1800" b="1" u="sng" dirty="0"/>
                        <a:t>Química</a:t>
                      </a:r>
                      <a:r>
                        <a:rPr lang="es-CL" sz="1800" b="1" dirty="0"/>
                        <a:t>: -QUÍMICA</a:t>
                      </a:r>
                      <a:endParaRPr sz="1800" b="1" dirty="0"/>
                    </a:p>
                  </a:txBody>
                  <a:tcPr marL="91450" marR="91450" marT="45725" marB="45725"/>
                </a:tc>
                <a:tc>
                  <a:txBody>
                    <a:bodyPr/>
                    <a:lstStyle/>
                    <a:p>
                      <a:pPr marL="0" marR="0" lvl="0" indent="0" algn="l" rtl="0">
                        <a:spcBef>
                          <a:spcPts val="0"/>
                        </a:spcBef>
                        <a:spcAft>
                          <a:spcPts val="0"/>
                        </a:spcAft>
                        <a:buNone/>
                      </a:pPr>
                      <a:r>
                        <a:rPr lang="es-CL" sz="1800" b="1" u="sng" dirty="0"/>
                        <a:t>Química</a:t>
                      </a:r>
                      <a:r>
                        <a:rPr lang="es-CL" sz="1800" b="1" dirty="0"/>
                        <a:t>: -QUÍMICA</a:t>
                      </a:r>
                      <a:r>
                        <a:rPr lang="es-CL" sz="1800" dirty="0"/>
                        <a:t> </a:t>
                      </a:r>
                      <a:r>
                        <a:rPr lang="es-CL" sz="1800" b="1" dirty="0"/>
                        <a:t>(siempre que no la haya cursado en 3ro medio)</a:t>
                      </a:r>
                      <a:endParaRPr sz="1800" b="1" dirty="0"/>
                    </a:p>
                  </a:txBody>
                  <a:tcPr marL="91450" marR="91450" marT="45725" marB="45725"/>
                </a:tc>
                <a:extLst>
                  <a:ext uri="{0D108BD9-81ED-4DB2-BD59-A6C34878D82A}">
                    <a16:rowId xmlns:a16="http://schemas.microsoft.com/office/drawing/2014/main" val="10003"/>
                  </a:ext>
                </a:extLst>
              </a:tr>
            </a:tbl>
          </a:graphicData>
        </a:graphic>
      </p:graphicFrame>
      <p:graphicFrame>
        <p:nvGraphicFramePr>
          <p:cNvPr id="186" name="Google Shape;186;p4"/>
          <p:cNvGraphicFramePr/>
          <p:nvPr>
            <p:extLst>
              <p:ext uri="{D42A27DB-BD31-4B8C-83A1-F6EECF244321}">
                <p14:modId xmlns:p14="http://schemas.microsoft.com/office/powerpoint/2010/main" val="811549782"/>
              </p:ext>
            </p:extLst>
          </p:nvPr>
        </p:nvGraphicFramePr>
        <p:xfrm>
          <a:off x="694481" y="5553312"/>
          <a:ext cx="10544538" cy="914410"/>
        </p:xfrm>
        <a:graphic>
          <a:graphicData uri="http://schemas.openxmlformats.org/drawingml/2006/table">
            <a:tbl>
              <a:tblPr firstRow="1" bandRow="1">
                <a:noFill/>
                <a:tableStyleId>{027187F7-2FAB-4470-8B3C-3254CDBF6279}</a:tableStyleId>
              </a:tblPr>
              <a:tblGrid>
                <a:gridCol w="5272269">
                  <a:extLst>
                    <a:ext uri="{9D8B030D-6E8A-4147-A177-3AD203B41FA5}">
                      <a16:colId xmlns:a16="http://schemas.microsoft.com/office/drawing/2014/main" val="20000"/>
                    </a:ext>
                  </a:extLst>
                </a:gridCol>
                <a:gridCol w="5272269">
                  <a:extLst>
                    <a:ext uri="{9D8B030D-6E8A-4147-A177-3AD203B41FA5}">
                      <a16:colId xmlns:a16="http://schemas.microsoft.com/office/drawing/2014/main" val="20001"/>
                    </a:ext>
                  </a:extLst>
                </a:gridCol>
              </a:tblGrid>
              <a:tr h="780216">
                <a:tc>
                  <a:txBody>
                    <a:bodyPr/>
                    <a:lstStyle/>
                    <a:p>
                      <a:pPr marL="0" marR="0" lvl="0" indent="0" algn="l" rtl="0">
                        <a:spcBef>
                          <a:spcPts val="0"/>
                        </a:spcBef>
                        <a:spcAft>
                          <a:spcPts val="0"/>
                        </a:spcAft>
                        <a:buNone/>
                      </a:pPr>
                      <a:r>
                        <a:rPr lang="es-CL" sz="1800" b="1" u="sng" dirty="0"/>
                        <a:t>Física</a:t>
                      </a:r>
                      <a:r>
                        <a:rPr lang="es-CL" sz="1800" dirty="0"/>
                        <a:t>:  -FÍSICA</a:t>
                      </a:r>
                      <a:endParaRPr sz="1800" dirty="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Garamond"/>
                        <a:buNone/>
                      </a:pPr>
                      <a:r>
                        <a:rPr lang="es-CL" sz="1800" b="1" u="sng" dirty="0"/>
                        <a:t>Física</a:t>
                      </a:r>
                      <a:r>
                        <a:rPr lang="es-CL" sz="1800" b="1" dirty="0"/>
                        <a:t>: -FÍSICA (siempre que no la haya cursado en 3ro medio)</a:t>
                      </a:r>
                      <a:endParaRPr b="1" dirty="0"/>
                    </a:p>
                    <a:p>
                      <a:pPr marL="0" marR="0" lvl="0" indent="0" algn="l" rtl="0">
                        <a:spcBef>
                          <a:spcPts val="0"/>
                        </a:spcBef>
                        <a:spcAft>
                          <a:spcPts val="0"/>
                        </a:spcAft>
                        <a:buNone/>
                      </a:pPr>
                      <a:endParaRPr sz="1800" dirty="0"/>
                    </a:p>
                  </a:txBody>
                  <a:tcPr marL="91450" marR="91450" marT="45725" marB="45725"/>
                </a:tc>
                <a:extLst>
                  <a:ext uri="{0D108BD9-81ED-4DB2-BD59-A6C34878D82A}">
                    <a16:rowId xmlns:a16="http://schemas.microsoft.com/office/drawing/2014/main" val="10000"/>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5"/>
          <p:cNvSpPr txBox="1">
            <a:spLocks noGrp="1"/>
          </p:cNvSpPr>
          <p:nvPr>
            <p:ph type="title"/>
          </p:nvPr>
        </p:nvSpPr>
        <p:spPr>
          <a:xfrm>
            <a:off x="1402619" y="886962"/>
            <a:ext cx="9601196"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262626"/>
              </a:buClr>
              <a:buSzPts val="4400"/>
              <a:buFont typeface="Garamond"/>
              <a:buNone/>
            </a:pPr>
            <a:r>
              <a:rPr lang="es-CL"/>
              <a:t> </a:t>
            </a:r>
            <a:endParaRPr/>
          </a:p>
        </p:txBody>
      </p:sp>
      <p:pic>
        <p:nvPicPr>
          <p:cNvPr id="195" name="Google Shape;195;p5"/>
          <p:cNvPicPr preferRelativeResize="0">
            <a:picLocks noGrp="1"/>
          </p:cNvPicPr>
          <p:nvPr>
            <p:ph type="body" idx="1"/>
          </p:nvPr>
        </p:nvPicPr>
        <p:blipFill rotWithShape="1">
          <a:blip r:embed="rId3">
            <a:alphaModFix/>
          </a:blip>
          <a:srcRect/>
          <a:stretch/>
        </p:blipFill>
        <p:spPr>
          <a:xfrm>
            <a:off x="9352130" y="628320"/>
            <a:ext cx="1773662" cy="1418930"/>
          </a:xfrm>
          <a:prstGeom prst="rect">
            <a:avLst/>
          </a:prstGeom>
          <a:noFill/>
          <a:ln>
            <a:noFill/>
          </a:ln>
        </p:spPr>
      </p:pic>
      <p:pic>
        <p:nvPicPr>
          <p:cNvPr id="196" name="Google Shape;196;p5"/>
          <p:cNvPicPr preferRelativeResize="0"/>
          <p:nvPr/>
        </p:nvPicPr>
        <p:blipFill rotWithShape="1">
          <a:blip r:embed="rId4">
            <a:alphaModFix/>
          </a:blip>
          <a:srcRect/>
          <a:stretch/>
        </p:blipFill>
        <p:spPr>
          <a:xfrm>
            <a:off x="4587162" y="112511"/>
            <a:ext cx="2334241" cy="774080"/>
          </a:xfrm>
          <a:prstGeom prst="rect">
            <a:avLst/>
          </a:prstGeom>
          <a:noFill/>
          <a:ln>
            <a:noFill/>
          </a:ln>
        </p:spPr>
      </p:pic>
      <p:sp>
        <p:nvSpPr>
          <p:cNvPr id="197" name="Google Shape;197;p5"/>
          <p:cNvSpPr/>
          <p:nvPr/>
        </p:nvSpPr>
        <p:spPr>
          <a:xfrm>
            <a:off x="2664240" y="938733"/>
            <a:ext cx="6096000" cy="1200300"/>
          </a:xfrm>
          <a:prstGeom prst="rect">
            <a:avLst/>
          </a:prstGeom>
          <a:noFill/>
          <a:ln>
            <a:noFill/>
          </a:ln>
        </p:spPr>
        <p:txBody>
          <a:bodyPr spcFirstLastPara="1" wrap="square" lIns="91425" tIns="45700" rIns="91425" bIns="45700" anchor="t" anchorCtr="0">
            <a:spAutoFit/>
          </a:bodyPr>
          <a:lstStyle/>
          <a:p>
            <a:pPr lvl="0"/>
            <a:r>
              <a:rPr lang="es-CL" sz="2400" b="1" dirty="0">
                <a:solidFill>
                  <a:schemeClr val="dk1"/>
                </a:solidFill>
                <a:latin typeface="Garamond"/>
                <a:ea typeface="Garamond"/>
                <a:cs typeface="Garamond"/>
                <a:sym typeface="Garamond"/>
              </a:rPr>
              <a:t>Electivos de Formación Diferenciada:  Área C</a:t>
            </a:r>
            <a:br>
              <a:rPr lang="es-CL" sz="2400" b="1" dirty="0">
                <a:solidFill>
                  <a:schemeClr val="dk1"/>
                </a:solidFill>
                <a:latin typeface="Garamond"/>
                <a:ea typeface="Garamond"/>
                <a:cs typeface="Garamond"/>
                <a:sym typeface="Garamond"/>
              </a:rPr>
            </a:br>
            <a:r>
              <a:rPr lang="es-CL" sz="2400" b="1" dirty="0">
                <a:solidFill>
                  <a:schemeClr val="dk1"/>
                </a:solidFill>
                <a:latin typeface="Garamond"/>
                <a:ea typeface="Garamond"/>
                <a:cs typeface="Garamond"/>
                <a:sym typeface="Garamond"/>
              </a:rPr>
              <a:t> </a:t>
            </a:r>
            <a:r>
              <a:rPr lang="es-CL" sz="2400" b="1" dirty="0">
                <a:highlight>
                  <a:srgbClr val="FFFF00"/>
                </a:highlight>
              </a:rPr>
              <a:t>Dictados en el 2026, como referencia</a:t>
            </a:r>
            <a:br>
              <a:rPr lang="es-CL" sz="2400" b="1" dirty="0">
                <a:solidFill>
                  <a:schemeClr val="dk1"/>
                </a:solidFill>
                <a:latin typeface="Garamond"/>
                <a:ea typeface="Garamond"/>
                <a:cs typeface="Garamond"/>
                <a:sym typeface="Garamond"/>
              </a:rPr>
            </a:br>
            <a:endParaRPr sz="2400" dirty="0">
              <a:solidFill>
                <a:schemeClr val="dk1"/>
              </a:solidFill>
              <a:latin typeface="Garamond"/>
              <a:ea typeface="Garamond"/>
              <a:cs typeface="Garamond"/>
              <a:sym typeface="Garamond"/>
            </a:endParaRPr>
          </a:p>
        </p:txBody>
      </p:sp>
      <p:pic>
        <p:nvPicPr>
          <p:cNvPr id="198" name="Google Shape;198;p5"/>
          <p:cNvPicPr preferRelativeResize="0"/>
          <p:nvPr/>
        </p:nvPicPr>
        <p:blipFill rotWithShape="1">
          <a:blip r:embed="rId5">
            <a:alphaModFix/>
          </a:blip>
          <a:srcRect/>
          <a:stretch/>
        </p:blipFill>
        <p:spPr>
          <a:xfrm>
            <a:off x="72567" y="484742"/>
            <a:ext cx="1810783" cy="1706087"/>
          </a:xfrm>
          <a:prstGeom prst="rect">
            <a:avLst/>
          </a:prstGeom>
          <a:noFill/>
          <a:ln>
            <a:noFill/>
          </a:ln>
        </p:spPr>
      </p:pic>
      <p:graphicFrame>
        <p:nvGraphicFramePr>
          <p:cNvPr id="199" name="Google Shape;199;p5"/>
          <p:cNvGraphicFramePr/>
          <p:nvPr>
            <p:extLst>
              <p:ext uri="{D42A27DB-BD31-4B8C-83A1-F6EECF244321}">
                <p14:modId xmlns:p14="http://schemas.microsoft.com/office/powerpoint/2010/main" val="875052701"/>
              </p:ext>
            </p:extLst>
          </p:nvPr>
        </p:nvGraphicFramePr>
        <p:xfrm>
          <a:off x="784879" y="2191172"/>
          <a:ext cx="10080450" cy="3474770"/>
        </p:xfrm>
        <a:graphic>
          <a:graphicData uri="http://schemas.openxmlformats.org/drawingml/2006/table">
            <a:tbl>
              <a:tblPr firstRow="1" bandRow="1">
                <a:noFill/>
                <a:tableStyleId>{027187F7-2FAB-4470-8B3C-3254CDBF6279}</a:tableStyleId>
              </a:tblPr>
              <a:tblGrid>
                <a:gridCol w="5040225">
                  <a:extLst>
                    <a:ext uri="{9D8B030D-6E8A-4147-A177-3AD203B41FA5}">
                      <a16:colId xmlns:a16="http://schemas.microsoft.com/office/drawing/2014/main" val="20000"/>
                    </a:ext>
                  </a:extLst>
                </a:gridCol>
                <a:gridCol w="5040225">
                  <a:extLst>
                    <a:ext uri="{9D8B030D-6E8A-4147-A177-3AD203B41FA5}">
                      <a16:colId xmlns:a16="http://schemas.microsoft.com/office/drawing/2014/main" val="20001"/>
                    </a:ext>
                  </a:extLst>
                </a:gridCol>
              </a:tblGrid>
              <a:tr h="370850">
                <a:tc>
                  <a:txBody>
                    <a:bodyPr/>
                    <a:lstStyle/>
                    <a:p>
                      <a:pPr marL="0" marR="0" lvl="0" indent="0" algn="l" rtl="0">
                        <a:lnSpc>
                          <a:spcPct val="100000"/>
                        </a:lnSpc>
                        <a:spcBef>
                          <a:spcPts val="0"/>
                        </a:spcBef>
                        <a:spcAft>
                          <a:spcPts val="0"/>
                        </a:spcAft>
                        <a:buClr>
                          <a:schemeClr val="dk1"/>
                        </a:buClr>
                        <a:buSzPts val="1800"/>
                        <a:buFont typeface="Garamond"/>
                        <a:buNone/>
                      </a:pPr>
                      <a:r>
                        <a:rPr lang="es-CL" sz="1800" dirty="0"/>
                        <a:t>ÁREA C ARTÍSTICA-ED. FÍSICA   </a:t>
                      </a:r>
                      <a:r>
                        <a:rPr lang="es-CL" sz="1400" u="none" strike="noStrike" cap="none" dirty="0"/>
                        <a:t>3ro Medio </a:t>
                      </a:r>
                      <a:endParaRPr dirty="0"/>
                    </a:p>
                    <a:p>
                      <a:pPr marL="0" marR="0" lvl="0" indent="0" algn="l" rtl="0">
                        <a:spcBef>
                          <a:spcPts val="0"/>
                        </a:spcBef>
                        <a:spcAft>
                          <a:spcPts val="0"/>
                        </a:spcAft>
                        <a:buNone/>
                      </a:pPr>
                      <a:endParaRPr sz="1800" dirty="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Garamond"/>
                        <a:buNone/>
                      </a:pPr>
                      <a:r>
                        <a:rPr lang="es-CL" sz="1800" dirty="0"/>
                        <a:t>ÁREA C ARTÍSTICA-ED. FÍSICA  4To Medio </a:t>
                      </a:r>
                      <a:endParaRPr dirty="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s-CL" sz="1800" b="1" u="sng" dirty="0"/>
                        <a:t>Arte</a:t>
                      </a:r>
                      <a:r>
                        <a:rPr lang="es-CL" sz="1800" b="1" dirty="0"/>
                        <a:t>: -DISEÑO Y ARQUITECTURA.</a:t>
                      </a:r>
                      <a:endParaRPr sz="1800" b="1" dirty="0"/>
                    </a:p>
                  </a:txBody>
                  <a:tcPr marL="91450" marR="91450" marT="45725" marB="45725"/>
                </a:tc>
                <a:tc>
                  <a:txBody>
                    <a:bodyPr/>
                    <a:lstStyle/>
                    <a:p>
                      <a:pPr marL="0" marR="0" lvl="0" indent="0" algn="l" rtl="0">
                        <a:spcBef>
                          <a:spcPts val="0"/>
                        </a:spcBef>
                        <a:spcAft>
                          <a:spcPts val="0"/>
                        </a:spcAft>
                        <a:buNone/>
                      </a:pPr>
                      <a:r>
                        <a:rPr lang="es-CL" sz="1800" b="1" u="sng" dirty="0"/>
                        <a:t>Arte</a:t>
                      </a:r>
                      <a:r>
                        <a:rPr lang="es-CL" sz="1800" b="1" dirty="0"/>
                        <a:t>: -ARTES VISUALES, MULTIMEDIALES Y AUDIOVISUALES.</a:t>
                      </a:r>
                      <a:endParaRPr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s-CL" sz="1800" b="1" u="sng" dirty="0"/>
                        <a:t>Música: -</a:t>
                      </a:r>
                      <a:r>
                        <a:rPr lang="es-CL" sz="1800" b="1" dirty="0"/>
                        <a:t>INTERPRETACIÓN MUSICAL </a:t>
                      </a:r>
                      <a:endParaRPr sz="1800" b="1" dirty="0"/>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Garamond"/>
                        <a:buNone/>
                      </a:pPr>
                      <a:r>
                        <a:rPr lang="es-CL" sz="1800" b="1" u="sng" dirty="0"/>
                        <a:t>Música: -</a:t>
                      </a:r>
                      <a:r>
                        <a:rPr lang="es-CL" sz="1800" b="1" dirty="0"/>
                        <a:t>CREACIÓN Y COMPOSICIÓN MUSICAL </a:t>
                      </a:r>
                      <a:endParaRPr sz="1800" b="1"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s-CL" sz="1800" b="1" u="sng" dirty="0">
                          <a:solidFill>
                            <a:schemeClr val="tx1"/>
                          </a:solidFill>
                        </a:rPr>
                        <a:t>Teatro</a:t>
                      </a:r>
                      <a:r>
                        <a:rPr lang="es-CL" sz="1800" b="1" u="none" dirty="0">
                          <a:solidFill>
                            <a:schemeClr val="tx1"/>
                          </a:solidFill>
                        </a:rPr>
                        <a:t>: -INTERPRETACIÓN Y CREACIÓN EN TEATRO. </a:t>
                      </a:r>
                      <a:endParaRPr sz="1200" b="1" u="none" dirty="0">
                        <a:solidFill>
                          <a:schemeClr val="tx1"/>
                        </a:solidFill>
                      </a:endParaRPr>
                    </a:p>
                  </a:txBody>
                  <a:tcPr marL="91450" marR="91450" marT="45725" marB="45725"/>
                </a:tc>
                <a:tc>
                  <a:txBody>
                    <a:bodyPr/>
                    <a:lstStyle/>
                    <a:p>
                      <a:pPr marL="0" marR="0" lvl="0" indent="0" algn="l" rtl="0">
                        <a:lnSpc>
                          <a:spcPct val="100000"/>
                        </a:lnSpc>
                        <a:spcBef>
                          <a:spcPts val="0"/>
                        </a:spcBef>
                        <a:spcAft>
                          <a:spcPts val="0"/>
                        </a:spcAft>
                        <a:buClr>
                          <a:schemeClr val="dk1"/>
                        </a:buClr>
                        <a:buSzPts val="1800"/>
                        <a:buFont typeface="Garamond"/>
                        <a:buNone/>
                      </a:pPr>
                      <a:r>
                        <a:rPr lang="es-CL" sz="1800" b="1" u="sng" dirty="0"/>
                        <a:t>Ed. Física</a:t>
                      </a:r>
                      <a:r>
                        <a:rPr lang="es-CL" sz="1800" b="1" dirty="0"/>
                        <a:t>: -CIENCIAS DEL EJERCICIO FÍSICO Y DEPORTIVO</a:t>
                      </a:r>
                      <a:endParaRPr dirty="0"/>
                    </a:p>
                    <a:p>
                      <a:pPr marL="0" marR="0" lvl="0" indent="0" algn="l" rtl="0">
                        <a:spcBef>
                          <a:spcPts val="0"/>
                        </a:spcBef>
                        <a:spcAft>
                          <a:spcPts val="0"/>
                        </a:spcAft>
                        <a:buNone/>
                      </a:pPr>
                      <a:endParaRPr sz="1800" b="1" dirty="0"/>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spcBef>
                          <a:spcPts val="0"/>
                        </a:spcBef>
                        <a:spcAft>
                          <a:spcPts val="0"/>
                        </a:spcAft>
                        <a:buNone/>
                      </a:pPr>
                      <a:r>
                        <a:rPr lang="es-CL" sz="1800" b="1" u="sng" dirty="0"/>
                        <a:t>Ed. Física</a:t>
                      </a:r>
                      <a:r>
                        <a:rPr lang="es-CL" sz="1800" b="1" dirty="0"/>
                        <a:t>: -PROMOCIÓN DE ESTILOS DE VIDA ACTIVA Y SALUDABLE</a:t>
                      </a:r>
                      <a:endParaRPr sz="1800" b="1" dirty="0"/>
                    </a:p>
                  </a:txBody>
                  <a:tcPr marL="91450" marR="91450" marT="45725" marB="45725"/>
                </a:tc>
                <a:tc>
                  <a:txBody>
                    <a:bodyPr/>
                    <a:lstStyle/>
                    <a:p>
                      <a:pPr marL="0" marR="0" lvl="0" indent="0" algn="l" rtl="0">
                        <a:spcBef>
                          <a:spcPts val="0"/>
                        </a:spcBef>
                        <a:spcAft>
                          <a:spcPts val="0"/>
                        </a:spcAft>
                        <a:buNone/>
                      </a:pPr>
                      <a:endParaRPr sz="1200" b="1" dirty="0"/>
                    </a:p>
                  </a:txBody>
                  <a:tcPr marL="91450" marR="91450" marT="45725" marB="45725"/>
                </a:tc>
                <a:extLst>
                  <a:ext uri="{0D108BD9-81ED-4DB2-BD59-A6C34878D82A}">
                    <a16:rowId xmlns:a16="http://schemas.microsoft.com/office/drawing/2014/main" val="10004"/>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6"/>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70C0"/>
              </a:buClr>
              <a:buSzPts val="4800"/>
              <a:buFont typeface="Garamond"/>
              <a:buNone/>
            </a:pPr>
            <a:r>
              <a:rPr lang="es-CL" sz="4800" b="1" u="sng">
                <a:solidFill>
                  <a:srgbClr val="0070C0"/>
                </a:solidFill>
              </a:rPr>
              <a:t>Consideraciones: No Olvidar </a:t>
            </a:r>
            <a:endParaRPr sz="4800" b="1" u="sng">
              <a:solidFill>
                <a:srgbClr val="0070C0"/>
              </a:solidFill>
            </a:endParaRPr>
          </a:p>
        </p:txBody>
      </p:sp>
      <p:sp>
        <p:nvSpPr>
          <p:cNvPr id="206" name="Google Shape;206;p6"/>
          <p:cNvSpPr txBox="1"/>
          <p:nvPr/>
        </p:nvSpPr>
        <p:spPr>
          <a:xfrm>
            <a:off x="1786465" y="1961084"/>
            <a:ext cx="9510300" cy="3970277"/>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2800"/>
              <a:buFont typeface="Arial"/>
              <a:buChar char="•"/>
            </a:pPr>
            <a:r>
              <a:rPr lang="es-CL" sz="2800" b="1" dirty="0">
                <a:solidFill>
                  <a:schemeClr val="dk1"/>
                </a:solidFill>
                <a:latin typeface="Times New Roman"/>
                <a:ea typeface="Times New Roman"/>
                <a:cs typeface="Times New Roman"/>
                <a:sym typeface="Times New Roman"/>
              </a:rPr>
              <a:t>Debes elegir 3 Electivos de Formación Diferenciada: a) 1 de cada área, b) 2 de una misma área y el 3ro de otra.</a:t>
            </a:r>
            <a:endParaRPr sz="2800" b="1" dirty="0">
              <a:solidFill>
                <a:schemeClr val="dk1"/>
              </a:solidFill>
              <a:latin typeface="Times New Roman"/>
              <a:ea typeface="Times New Roman"/>
              <a:cs typeface="Times New Roman"/>
              <a:sym typeface="Times New Roman"/>
            </a:endParaRPr>
          </a:p>
          <a:p>
            <a:pPr marL="285750" marR="0" lvl="0" indent="-285750" algn="l" rtl="0">
              <a:spcBef>
                <a:spcPts val="0"/>
              </a:spcBef>
              <a:spcAft>
                <a:spcPts val="0"/>
              </a:spcAft>
              <a:buClr>
                <a:schemeClr val="dk1"/>
              </a:buClr>
              <a:buSzPts val="2800"/>
              <a:buFont typeface="Arial"/>
              <a:buChar char="•"/>
            </a:pPr>
            <a:r>
              <a:rPr lang="es-CL" sz="2800" b="1" dirty="0">
                <a:solidFill>
                  <a:schemeClr val="dk1"/>
                </a:solidFill>
                <a:latin typeface="Times New Roman"/>
                <a:ea typeface="Times New Roman"/>
                <a:cs typeface="Times New Roman"/>
                <a:sym typeface="Times New Roman"/>
              </a:rPr>
              <a:t>Cada Electivo tiene una duración semanal de 6 horas. Los 3 suman 18 </a:t>
            </a:r>
            <a:r>
              <a:rPr lang="es-CL" sz="2800" b="1" dirty="0" err="1">
                <a:solidFill>
                  <a:schemeClr val="dk1"/>
                </a:solidFill>
                <a:latin typeface="Times New Roman"/>
                <a:ea typeface="Times New Roman"/>
                <a:cs typeface="Times New Roman"/>
                <a:sym typeface="Times New Roman"/>
              </a:rPr>
              <a:t>hrs</a:t>
            </a:r>
            <a:r>
              <a:rPr lang="es-CL" sz="2800" b="1" dirty="0">
                <a:solidFill>
                  <a:schemeClr val="dk1"/>
                </a:solidFill>
                <a:latin typeface="Times New Roman"/>
                <a:ea typeface="Times New Roman"/>
                <a:cs typeface="Times New Roman"/>
                <a:sym typeface="Times New Roman"/>
              </a:rPr>
              <a:t> semanales.</a:t>
            </a:r>
            <a:endParaRPr dirty="0"/>
          </a:p>
          <a:p>
            <a:pPr marL="285750" marR="0" lvl="0" indent="-285750" algn="l" rtl="0">
              <a:spcBef>
                <a:spcPts val="0"/>
              </a:spcBef>
              <a:spcAft>
                <a:spcPts val="0"/>
              </a:spcAft>
              <a:buClr>
                <a:schemeClr val="dk1"/>
              </a:buClr>
              <a:buSzPts val="2800"/>
              <a:buFont typeface="Arial"/>
              <a:buChar char="•"/>
            </a:pPr>
            <a:r>
              <a:rPr lang="es-CL" sz="2800" b="1" u="sng" dirty="0">
                <a:solidFill>
                  <a:schemeClr val="dk1"/>
                </a:solidFill>
                <a:latin typeface="Times New Roman"/>
                <a:ea typeface="Times New Roman"/>
                <a:cs typeface="Times New Roman"/>
                <a:sym typeface="Times New Roman"/>
              </a:rPr>
              <a:t>La elección es personal y debe estar orientada desde tus intereses, motivaciones y proyecciones de estudio a futuro</a:t>
            </a:r>
            <a:r>
              <a:rPr lang="es-CL" sz="2800" b="1" dirty="0">
                <a:solidFill>
                  <a:schemeClr val="dk1"/>
                </a:solidFill>
                <a:latin typeface="Times New Roman"/>
                <a:ea typeface="Times New Roman"/>
                <a:cs typeface="Times New Roman"/>
                <a:sym typeface="Times New Roman"/>
              </a:rPr>
              <a:t>.</a:t>
            </a:r>
            <a:endParaRPr dirty="0"/>
          </a:p>
          <a:p>
            <a:pPr marL="285750" marR="0" lvl="0" indent="-285750" algn="l" rtl="0">
              <a:spcBef>
                <a:spcPts val="0"/>
              </a:spcBef>
              <a:spcAft>
                <a:spcPts val="0"/>
              </a:spcAft>
              <a:buClr>
                <a:schemeClr val="dk1"/>
              </a:buClr>
              <a:buSzPts val="2800"/>
              <a:buFont typeface="Arial"/>
              <a:buChar char="•"/>
            </a:pPr>
            <a:r>
              <a:rPr lang="es-CL" sz="2800" b="1" dirty="0">
                <a:solidFill>
                  <a:schemeClr val="dk1"/>
                </a:solidFill>
                <a:latin typeface="Times New Roman"/>
                <a:ea typeface="Times New Roman"/>
                <a:cs typeface="Times New Roman"/>
                <a:sym typeface="Times New Roman"/>
              </a:rPr>
              <a:t>Al elegir, </a:t>
            </a:r>
            <a:r>
              <a:rPr lang="es-CL" sz="2800" b="1" u="sng" dirty="0">
                <a:solidFill>
                  <a:schemeClr val="dk1"/>
                </a:solidFill>
                <a:latin typeface="Times New Roman"/>
                <a:ea typeface="Times New Roman"/>
                <a:cs typeface="Times New Roman"/>
                <a:sym typeface="Times New Roman"/>
              </a:rPr>
              <a:t>aceptas la cláusula de no cambio</a:t>
            </a:r>
            <a:r>
              <a:rPr lang="es-CL" sz="2800" b="1" dirty="0">
                <a:solidFill>
                  <a:schemeClr val="dk1"/>
                </a:solidFill>
                <a:latin typeface="Times New Roman"/>
                <a:ea typeface="Times New Roman"/>
                <a:cs typeface="Times New Roman"/>
                <a:sym typeface="Times New Roman"/>
              </a:rPr>
              <a:t>.</a:t>
            </a:r>
          </a:p>
          <a:p>
            <a:pPr marL="285750" lvl="0" indent="-285750">
              <a:buClr>
                <a:schemeClr val="dk1"/>
              </a:buClr>
              <a:buSzPts val="2800"/>
              <a:buFont typeface="Arial"/>
              <a:buChar char="•"/>
            </a:pPr>
            <a:r>
              <a:rPr lang="es-CL" sz="2800" b="1" dirty="0">
                <a:solidFill>
                  <a:schemeClr val="dk1"/>
                </a:solidFill>
                <a:latin typeface="Times New Roman"/>
                <a:ea typeface="Times New Roman"/>
                <a:cs typeface="Times New Roman"/>
                <a:sym typeface="Times New Roman"/>
              </a:rPr>
              <a:t>Para que se dicte un diferenciado debe haber un mínimo y un máximo de 36 estudiantes por grupo. </a:t>
            </a:r>
          </a:p>
        </p:txBody>
      </p:sp>
      <p:pic>
        <p:nvPicPr>
          <p:cNvPr id="207" name="Google Shape;207;p6"/>
          <p:cNvPicPr preferRelativeResize="0">
            <a:picLocks noGrp="1"/>
          </p:cNvPicPr>
          <p:nvPr>
            <p:ph type="body" idx="1"/>
          </p:nvPr>
        </p:nvPicPr>
        <p:blipFill rotWithShape="1">
          <a:blip r:embed="rId3">
            <a:alphaModFix/>
          </a:blip>
          <a:srcRect/>
          <a:stretch/>
        </p:blipFill>
        <p:spPr>
          <a:xfrm>
            <a:off x="45800" y="0"/>
            <a:ext cx="2179015" cy="1452677"/>
          </a:xfrm>
          <a:prstGeom prst="rect">
            <a:avLst/>
          </a:prstGeom>
          <a:noFill/>
          <a:ln>
            <a:noFill/>
          </a:ln>
        </p:spPr>
      </p:pic>
      <p:pic>
        <p:nvPicPr>
          <p:cNvPr id="208" name="Google Shape;208;p6"/>
          <p:cNvPicPr preferRelativeResize="0"/>
          <p:nvPr/>
        </p:nvPicPr>
        <p:blipFill rotWithShape="1">
          <a:blip r:embed="rId4">
            <a:alphaModFix/>
          </a:blip>
          <a:srcRect/>
          <a:stretch/>
        </p:blipFill>
        <p:spPr>
          <a:xfrm>
            <a:off x="5288096" y="105616"/>
            <a:ext cx="2334241" cy="774080"/>
          </a:xfrm>
          <a:prstGeom prst="rect">
            <a:avLst/>
          </a:prstGeom>
          <a:noFill/>
          <a:ln>
            <a:noFill/>
          </a:ln>
        </p:spPr>
      </p:pic>
      <p:pic>
        <p:nvPicPr>
          <p:cNvPr id="210" name="Google Shape;210;p6"/>
          <p:cNvPicPr preferRelativeResize="0"/>
          <p:nvPr/>
        </p:nvPicPr>
        <p:blipFill rotWithShape="1">
          <a:blip r:embed="rId5">
            <a:alphaModFix/>
          </a:blip>
          <a:srcRect/>
          <a:stretch/>
        </p:blipFill>
        <p:spPr>
          <a:xfrm>
            <a:off x="1264594" y="1876482"/>
            <a:ext cx="552680" cy="555147"/>
          </a:xfrm>
          <a:prstGeom prst="rect">
            <a:avLst/>
          </a:prstGeom>
          <a:noFill/>
          <a:ln>
            <a:noFill/>
          </a:ln>
        </p:spPr>
      </p:pic>
      <p:pic>
        <p:nvPicPr>
          <p:cNvPr id="211" name="Google Shape;211;p6"/>
          <p:cNvPicPr preferRelativeResize="0"/>
          <p:nvPr/>
        </p:nvPicPr>
        <p:blipFill rotWithShape="1">
          <a:blip r:embed="rId5">
            <a:alphaModFix/>
          </a:blip>
          <a:srcRect/>
          <a:stretch/>
        </p:blipFill>
        <p:spPr>
          <a:xfrm>
            <a:off x="1233785" y="2709804"/>
            <a:ext cx="552680" cy="555147"/>
          </a:xfrm>
          <a:prstGeom prst="rect">
            <a:avLst/>
          </a:prstGeom>
          <a:noFill/>
          <a:ln>
            <a:noFill/>
          </a:ln>
        </p:spPr>
      </p:pic>
      <p:pic>
        <p:nvPicPr>
          <p:cNvPr id="212" name="Google Shape;212;p6"/>
          <p:cNvPicPr preferRelativeResize="0"/>
          <p:nvPr/>
        </p:nvPicPr>
        <p:blipFill rotWithShape="1">
          <a:blip r:embed="rId5">
            <a:alphaModFix/>
          </a:blip>
          <a:srcRect/>
          <a:stretch/>
        </p:blipFill>
        <p:spPr>
          <a:xfrm>
            <a:off x="1233785" y="3612141"/>
            <a:ext cx="552680" cy="555147"/>
          </a:xfrm>
          <a:prstGeom prst="rect">
            <a:avLst/>
          </a:prstGeom>
          <a:noFill/>
          <a:ln>
            <a:noFill/>
          </a:ln>
        </p:spPr>
      </p:pic>
      <p:pic>
        <p:nvPicPr>
          <p:cNvPr id="213" name="Google Shape;213;p6"/>
          <p:cNvPicPr preferRelativeResize="0"/>
          <p:nvPr/>
        </p:nvPicPr>
        <p:blipFill rotWithShape="1">
          <a:blip r:embed="rId5">
            <a:alphaModFix/>
          </a:blip>
          <a:srcRect/>
          <a:stretch/>
        </p:blipFill>
        <p:spPr>
          <a:xfrm>
            <a:off x="1264594" y="4473682"/>
            <a:ext cx="552680" cy="555147"/>
          </a:xfrm>
          <a:prstGeom prst="rect">
            <a:avLst/>
          </a:prstGeom>
          <a:noFill/>
          <a:ln>
            <a:noFill/>
          </a:ln>
        </p:spPr>
      </p:pic>
      <p:pic>
        <p:nvPicPr>
          <p:cNvPr id="2" name="Google Shape;213;p6">
            <a:extLst>
              <a:ext uri="{FF2B5EF4-FFF2-40B4-BE49-F238E27FC236}">
                <a16:creationId xmlns:a16="http://schemas.microsoft.com/office/drawing/2014/main" id="{F3E3F3ED-FB81-9C14-E3D8-B50A17F92D8E}"/>
              </a:ext>
            </a:extLst>
          </p:cNvPr>
          <p:cNvPicPr preferRelativeResize="0"/>
          <p:nvPr/>
        </p:nvPicPr>
        <p:blipFill rotWithShape="1">
          <a:blip r:embed="rId5">
            <a:alphaModFix/>
          </a:blip>
          <a:srcRect/>
          <a:stretch/>
        </p:blipFill>
        <p:spPr>
          <a:xfrm>
            <a:off x="1295402" y="5057649"/>
            <a:ext cx="552680" cy="55514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6"/>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70C0"/>
              </a:buClr>
              <a:buSzPts val="4800"/>
              <a:buFont typeface="Garamond"/>
              <a:buNone/>
            </a:pPr>
            <a:r>
              <a:rPr lang="es-CL" sz="4800" b="1" u="sng">
                <a:solidFill>
                  <a:srgbClr val="0070C0"/>
                </a:solidFill>
              </a:rPr>
              <a:t>Consideraciones: No Olvidar </a:t>
            </a:r>
            <a:endParaRPr sz="4800" b="1" u="sng">
              <a:solidFill>
                <a:srgbClr val="0070C0"/>
              </a:solidFill>
            </a:endParaRPr>
          </a:p>
        </p:txBody>
      </p:sp>
      <p:sp>
        <p:nvSpPr>
          <p:cNvPr id="206" name="Google Shape;206;p6"/>
          <p:cNvSpPr txBox="1"/>
          <p:nvPr/>
        </p:nvSpPr>
        <p:spPr>
          <a:xfrm>
            <a:off x="1817274" y="1876482"/>
            <a:ext cx="9510300" cy="3970277"/>
          </a:xfrm>
          <a:prstGeom prst="rect">
            <a:avLst/>
          </a:prstGeom>
          <a:noFill/>
          <a:ln>
            <a:noFill/>
          </a:ln>
        </p:spPr>
        <p:txBody>
          <a:bodyPr spcFirstLastPara="1" wrap="square" lIns="91425" tIns="45700" rIns="91425" bIns="45700" anchor="t" anchorCtr="0">
            <a:spAutoFit/>
          </a:bodyPr>
          <a:lstStyle/>
          <a:p>
            <a:pPr marL="285750" marR="0" lvl="0" indent="-285750" algn="just" rtl="0">
              <a:spcBef>
                <a:spcPts val="0"/>
              </a:spcBef>
              <a:spcAft>
                <a:spcPts val="0"/>
              </a:spcAft>
              <a:buClr>
                <a:schemeClr val="dk1"/>
              </a:buClr>
              <a:buSzPts val="2800"/>
              <a:buFont typeface="Arial"/>
              <a:buChar char="•"/>
            </a:pPr>
            <a:r>
              <a:rPr lang="es-CL" sz="3600" b="1" dirty="0">
                <a:solidFill>
                  <a:schemeClr val="dk1"/>
                </a:solidFill>
                <a:latin typeface="Times New Roman"/>
                <a:ea typeface="Times New Roman"/>
                <a:cs typeface="Times New Roman"/>
                <a:sym typeface="Times New Roman"/>
              </a:rPr>
              <a:t>Para que se dicte una asignatura de tu interés durante el 2027, debe haber 36 estudiantes inscritos en ella, de lo contrario no se podrá ofertar (proceso pre selección). Se recomienda tener una 4ta opción pensada en el caso de que una de las 3 de tu preferencia no se dicte el próximo año.</a:t>
            </a:r>
            <a:endParaRPr sz="3600" b="1" dirty="0">
              <a:solidFill>
                <a:schemeClr val="dk1"/>
              </a:solidFill>
              <a:latin typeface="Times New Roman"/>
              <a:ea typeface="Times New Roman"/>
              <a:cs typeface="Times New Roman"/>
              <a:sym typeface="Times New Roman"/>
            </a:endParaRPr>
          </a:p>
        </p:txBody>
      </p:sp>
      <p:pic>
        <p:nvPicPr>
          <p:cNvPr id="207" name="Google Shape;207;p6"/>
          <p:cNvPicPr preferRelativeResize="0">
            <a:picLocks noGrp="1"/>
          </p:cNvPicPr>
          <p:nvPr>
            <p:ph type="body" idx="1"/>
          </p:nvPr>
        </p:nvPicPr>
        <p:blipFill rotWithShape="1">
          <a:blip r:embed="rId3">
            <a:alphaModFix/>
          </a:blip>
          <a:srcRect/>
          <a:stretch/>
        </p:blipFill>
        <p:spPr>
          <a:xfrm>
            <a:off x="45800" y="0"/>
            <a:ext cx="2179015" cy="1452677"/>
          </a:xfrm>
          <a:prstGeom prst="rect">
            <a:avLst/>
          </a:prstGeom>
          <a:noFill/>
          <a:ln>
            <a:noFill/>
          </a:ln>
        </p:spPr>
      </p:pic>
      <p:pic>
        <p:nvPicPr>
          <p:cNvPr id="208" name="Google Shape;208;p6"/>
          <p:cNvPicPr preferRelativeResize="0"/>
          <p:nvPr/>
        </p:nvPicPr>
        <p:blipFill rotWithShape="1">
          <a:blip r:embed="rId4">
            <a:alphaModFix/>
          </a:blip>
          <a:srcRect/>
          <a:stretch/>
        </p:blipFill>
        <p:spPr>
          <a:xfrm>
            <a:off x="5288096" y="105616"/>
            <a:ext cx="2334241" cy="774080"/>
          </a:xfrm>
          <a:prstGeom prst="rect">
            <a:avLst/>
          </a:prstGeom>
          <a:noFill/>
          <a:ln>
            <a:noFill/>
          </a:ln>
        </p:spPr>
      </p:pic>
      <p:pic>
        <p:nvPicPr>
          <p:cNvPr id="210" name="Google Shape;210;p6"/>
          <p:cNvPicPr preferRelativeResize="0"/>
          <p:nvPr/>
        </p:nvPicPr>
        <p:blipFill rotWithShape="1">
          <a:blip r:embed="rId5">
            <a:alphaModFix/>
          </a:blip>
          <a:srcRect/>
          <a:stretch/>
        </p:blipFill>
        <p:spPr>
          <a:xfrm>
            <a:off x="1264594" y="1876482"/>
            <a:ext cx="552680" cy="555147"/>
          </a:xfrm>
          <a:prstGeom prst="rect">
            <a:avLst/>
          </a:prstGeom>
          <a:noFill/>
          <a:ln>
            <a:noFill/>
          </a:ln>
        </p:spPr>
      </p:pic>
    </p:spTree>
    <p:extLst>
      <p:ext uri="{BB962C8B-B14F-4D97-AF65-F5344CB8AC3E}">
        <p14:creationId xmlns:p14="http://schemas.microsoft.com/office/powerpoint/2010/main" val="4034699043"/>
      </p:ext>
    </p:extLst>
  </p:cSld>
  <p:clrMapOvr>
    <a:masterClrMapping/>
  </p:clrMapOvr>
</p:sld>
</file>

<file path=ppt/theme/theme1.xml><?xml version="1.0" encoding="utf-8"?>
<a:theme xmlns:a="http://schemas.openxmlformats.org/drawingml/2006/main" name="Orgánico">
  <a:themeElements>
    <a:clrScheme name="Orgánico">
      <a:dk1>
        <a:srgbClr val="000000"/>
      </a:dk1>
      <a:lt1>
        <a:srgbClr val="FFFFFF"/>
      </a:lt1>
      <a:dk2>
        <a:srgbClr val="212121"/>
      </a:dk2>
      <a:lt2>
        <a:srgbClr val="DADADA"/>
      </a:lt2>
      <a:accent1>
        <a:srgbClr val="AB946B"/>
      </a:accent1>
      <a:accent2>
        <a:srgbClr val="C04F32"/>
      </a:accent2>
      <a:accent3>
        <a:srgbClr val="DD8C3C"/>
      </a:accent3>
      <a:accent4>
        <a:srgbClr val="8E684C"/>
      </a:accent4>
      <a:accent5>
        <a:srgbClr val="CBAF62"/>
      </a:accent5>
      <a:accent6>
        <a:srgbClr val="803348"/>
      </a:accent6>
      <a:hlink>
        <a:srgbClr val="86724D"/>
      </a:hlink>
      <a:folHlink>
        <a:srgbClr val="B99E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376</TotalTime>
  <Words>943</Words>
  <Application>Microsoft Office PowerPoint</Application>
  <PresentationFormat>Panorámica</PresentationFormat>
  <Paragraphs>112</Paragraphs>
  <Slides>10</Slides>
  <Notes>10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10</vt:i4>
      </vt:variant>
    </vt:vector>
  </HeadingPairs>
  <TitlesOfParts>
    <vt:vector size="14" baseType="lpstr">
      <vt:lpstr>Garamond</vt:lpstr>
      <vt:lpstr>Times New Roman</vt:lpstr>
      <vt:lpstr>Arial</vt:lpstr>
      <vt:lpstr>Orgánico</vt:lpstr>
      <vt:lpstr>     Proceso Informativo de Electividad 2° para 3° Medio 2027    </vt:lpstr>
      <vt:lpstr>Hoja de ruta: ¿Preparad@s? </vt:lpstr>
      <vt:lpstr>Hoja de ruta: ¿Preparad@s? </vt:lpstr>
      <vt:lpstr>Hoja de ruta: ¿Preparad@s? </vt:lpstr>
      <vt:lpstr> </vt:lpstr>
      <vt:lpstr> </vt:lpstr>
      <vt:lpstr>Electivos de Formación Diferenciada:  Área B  Dictados en el 2026, como referencia </vt:lpstr>
      <vt:lpstr> </vt:lpstr>
      <vt:lpstr>Consideraciones: No Olvidar </vt:lpstr>
      <vt:lpstr>Consideraciones: No Olvidar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Proceso Informativo de Electivos Plan Diferenciado 3° Medio 2025</dc:title>
  <dc:creator>Wilson</dc:creator>
  <cp:lastModifiedBy>UTP Ciclo Wilson B</cp:lastModifiedBy>
  <cp:revision>46</cp:revision>
  <dcterms:created xsi:type="dcterms:W3CDTF">2022-07-27T00:24:03Z</dcterms:created>
  <dcterms:modified xsi:type="dcterms:W3CDTF">2026-08-19T12:18:41Z</dcterms:modified>
</cp:coreProperties>
</file>