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54" r:id="rId1"/>
  </p:sldMasterIdLst>
  <p:notesMasterIdLst>
    <p:notesMasterId r:id="rId54"/>
  </p:notesMasterIdLst>
  <p:handoutMasterIdLst>
    <p:handoutMasterId r:id="rId55"/>
  </p:handoutMasterIdLst>
  <p:sldIdLst>
    <p:sldId id="380" r:id="rId2"/>
    <p:sldId id="381" r:id="rId3"/>
    <p:sldId id="382" r:id="rId4"/>
    <p:sldId id="384" r:id="rId5"/>
    <p:sldId id="385" r:id="rId6"/>
    <p:sldId id="425" r:id="rId7"/>
    <p:sldId id="388" r:id="rId8"/>
    <p:sldId id="389" r:id="rId9"/>
    <p:sldId id="421" r:id="rId10"/>
    <p:sldId id="390" r:id="rId11"/>
    <p:sldId id="391" r:id="rId12"/>
    <p:sldId id="427" r:id="rId13"/>
    <p:sldId id="428" r:id="rId14"/>
    <p:sldId id="429" r:id="rId15"/>
    <p:sldId id="430" r:id="rId16"/>
    <p:sldId id="431" r:id="rId17"/>
    <p:sldId id="432" r:id="rId18"/>
    <p:sldId id="433" r:id="rId19"/>
    <p:sldId id="434" r:id="rId20"/>
    <p:sldId id="267" r:id="rId21"/>
    <p:sldId id="273" r:id="rId22"/>
    <p:sldId id="316" r:id="rId23"/>
    <p:sldId id="444" r:id="rId24"/>
    <p:sldId id="445" r:id="rId25"/>
    <p:sldId id="446" r:id="rId26"/>
    <p:sldId id="447" r:id="rId27"/>
    <p:sldId id="448" r:id="rId28"/>
    <p:sldId id="449" r:id="rId29"/>
    <p:sldId id="333" r:id="rId30"/>
    <p:sldId id="435" r:id="rId31"/>
    <p:sldId id="439" r:id="rId32"/>
    <p:sldId id="440" r:id="rId33"/>
    <p:sldId id="361" r:id="rId34"/>
    <p:sldId id="349" r:id="rId35"/>
    <p:sldId id="334" r:id="rId36"/>
    <p:sldId id="348" r:id="rId37"/>
    <p:sldId id="347" r:id="rId38"/>
    <p:sldId id="363" r:id="rId39"/>
    <p:sldId id="364" r:id="rId40"/>
    <p:sldId id="393" r:id="rId41"/>
    <p:sldId id="309" r:id="rId42"/>
    <p:sldId id="406" r:id="rId43"/>
    <p:sldId id="399" r:id="rId44"/>
    <p:sldId id="441" r:id="rId45"/>
    <p:sldId id="442" r:id="rId46"/>
    <p:sldId id="443" r:id="rId47"/>
    <p:sldId id="400" r:id="rId48"/>
    <p:sldId id="398" r:id="rId49"/>
    <p:sldId id="405" r:id="rId50"/>
    <p:sldId id="450" r:id="rId51"/>
    <p:sldId id="451" r:id="rId52"/>
    <p:sldId id="426" r:id="rId53"/>
  </p:sldIdLst>
  <p:sldSz cx="12192000" cy="6858000"/>
  <p:notesSz cx="6858000" cy="9144000"/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hiddenSlides="1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5EAD"/>
    <a:srgbClr val="00AA6B"/>
    <a:srgbClr val="A2D610"/>
    <a:srgbClr val="40B0FA"/>
    <a:srgbClr val="E91860"/>
    <a:srgbClr val="CC00CC"/>
    <a:srgbClr val="97BF0D"/>
    <a:srgbClr val="0A4CAB"/>
    <a:srgbClr val="F6F4D5"/>
    <a:srgbClr val="E9A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Estilo claro 1 - Énfasis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Estilo claro 2 - Énfasis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9"/>
    <p:restoredTop sz="94429"/>
  </p:normalViewPr>
  <p:slideViewPr>
    <p:cSldViewPr snapToGrid="0">
      <p:cViewPr>
        <p:scale>
          <a:sx n="80" d="100"/>
          <a:sy n="80" d="100"/>
        </p:scale>
        <p:origin x="-912" y="-2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1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27B6D7-E649-684B-8679-888E3096FECD}" type="doc">
      <dgm:prSet loTypeId="urn:microsoft.com/office/officeart/2005/8/layout/radial3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2051BF72-6D1F-6642-B1F5-2EF6FA4D5AE1}">
      <dgm:prSet custT="1"/>
      <dgm:spPr>
        <a:noFill/>
      </dgm:spPr>
      <dgm:t>
        <a:bodyPr/>
        <a:lstStyle/>
        <a:p>
          <a:pPr rtl="0">
            <a:lnSpc>
              <a:spcPct val="100000"/>
            </a:lnSpc>
          </a:pPr>
          <a:r>
            <a:rPr lang="es-ES" sz="2100" b="1" dirty="0" smtClean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rPr>
            <a:t>BUSCA CARRERAS AFINES </a:t>
          </a:r>
          <a:br>
            <a:rPr lang="es-ES" sz="2100" b="1" dirty="0" smtClean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rPr>
          </a:br>
          <a:r>
            <a:rPr lang="es-ES" sz="2100" b="1" dirty="0" smtClean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rPr>
            <a:t>A TU INTERÉS</a:t>
          </a:r>
          <a:endParaRPr lang="es-ES" sz="2100" b="1" dirty="0">
            <a:solidFill>
              <a:srgbClr val="175EAD"/>
            </a:solidFill>
            <a:latin typeface="Georgia" charset="0"/>
            <a:ea typeface="Georgia" charset="0"/>
            <a:cs typeface="Georgia" charset="0"/>
          </a:endParaRPr>
        </a:p>
      </dgm:t>
    </dgm:pt>
    <dgm:pt modelId="{DE3374C1-BA5E-174B-B225-551F066750F5}" type="parTrans" cxnId="{F32F40CB-05D4-BA40-AEC8-DD0E4CC6D744}">
      <dgm:prSet/>
      <dgm:spPr/>
      <dgm:t>
        <a:bodyPr/>
        <a:lstStyle/>
        <a:p>
          <a:endParaRPr lang="es-ES_tradnl"/>
        </a:p>
      </dgm:t>
    </dgm:pt>
    <dgm:pt modelId="{79D355B0-A75A-F449-B305-EF0DAF14B455}" type="sibTrans" cxnId="{F32F40CB-05D4-BA40-AEC8-DD0E4CC6D744}">
      <dgm:prSet/>
      <dgm:spPr/>
      <dgm:t>
        <a:bodyPr/>
        <a:lstStyle/>
        <a:p>
          <a:endParaRPr lang="es-ES_tradnl"/>
        </a:p>
      </dgm:t>
    </dgm:pt>
    <dgm:pt modelId="{17C45014-08F5-6344-965A-8CD3AA15190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s-ES" sz="1400" b="0" dirty="0" smtClean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rPr>
            <a:t>HUMANIDADES Y CIENCIAS SOCIALES</a:t>
          </a:r>
          <a:endParaRPr lang="es-ES" sz="1400" b="0" dirty="0">
            <a:solidFill>
              <a:schemeClr val="bg1"/>
            </a:solidFill>
            <a:latin typeface="Georgia" charset="0"/>
            <a:ea typeface="Georgia" charset="0"/>
            <a:cs typeface="Georgia" charset="0"/>
          </a:endParaRPr>
        </a:p>
      </dgm:t>
    </dgm:pt>
    <dgm:pt modelId="{67A98CC8-6C7C-CA49-A0CB-0225DE6B6220}" type="parTrans" cxnId="{45D18138-869D-E14B-A92D-ED7F43A9CC0D}">
      <dgm:prSet/>
      <dgm:spPr/>
      <dgm:t>
        <a:bodyPr/>
        <a:lstStyle/>
        <a:p>
          <a:endParaRPr lang="es-ES_tradnl"/>
        </a:p>
      </dgm:t>
    </dgm:pt>
    <dgm:pt modelId="{9746B3C3-5DE8-B341-9171-CACFA2010E63}" type="sibTrans" cxnId="{45D18138-869D-E14B-A92D-ED7F43A9CC0D}">
      <dgm:prSet/>
      <dgm:spPr/>
      <dgm:t>
        <a:bodyPr/>
        <a:lstStyle/>
        <a:p>
          <a:endParaRPr lang="es-ES_tradnl"/>
        </a:p>
      </dgm:t>
    </dgm:pt>
    <dgm:pt modelId="{B6A00161-5F43-2441-B380-D19C11ACBF91}">
      <dgm:prSet custT="1"/>
      <dgm:spPr>
        <a:solidFill>
          <a:srgbClr val="97BF0D"/>
        </a:solidFill>
      </dgm:spPr>
      <dgm:t>
        <a:bodyPr/>
        <a:lstStyle/>
        <a:p>
          <a:pPr rtl="0"/>
          <a:r>
            <a:rPr lang="es-ES" sz="1400" b="0" dirty="0" smtClean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rPr>
            <a:t>CIENCIAS</a:t>
          </a:r>
          <a:endParaRPr lang="es-ES" sz="1400" b="0" dirty="0">
            <a:solidFill>
              <a:schemeClr val="bg1"/>
            </a:solidFill>
            <a:latin typeface="Georgia" charset="0"/>
            <a:ea typeface="Georgia" charset="0"/>
            <a:cs typeface="Georgia" charset="0"/>
          </a:endParaRPr>
        </a:p>
      </dgm:t>
    </dgm:pt>
    <dgm:pt modelId="{9CCCF65D-5EEC-6544-926C-77EE4DA31723}" type="parTrans" cxnId="{BAE8F221-A9FF-E64C-82D8-15D9EE830127}">
      <dgm:prSet/>
      <dgm:spPr/>
      <dgm:t>
        <a:bodyPr/>
        <a:lstStyle/>
        <a:p>
          <a:endParaRPr lang="es-ES_tradnl"/>
        </a:p>
      </dgm:t>
    </dgm:pt>
    <dgm:pt modelId="{13F69E69-706B-4047-96A5-839983F218A8}" type="sibTrans" cxnId="{BAE8F221-A9FF-E64C-82D8-15D9EE830127}">
      <dgm:prSet/>
      <dgm:spPr/>
      <dgm:t>
        <a:bodyPr/>
        <a:lstStyle/>
        <a:p>
          <a:endParaRPr lang="es-ES_tradnl"/>
        </a:p>
      </dgm:t>
    </dgm:pt>
    <dgm:pt modelId="{6D65FF14-8AA6-2B4A-BA26-36072490BDB5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es-ES" sz="1400" b="0" dirty="0" smtClean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rPr>
            <a:t>ARTÍSTICO CREATIVO</a:t>
          </a:r>
          <a:endParaRPr lang="es-ES" sz="1400" b="0" dirty="0">
            <a:solidFill>
              <a:schemeClr val="bg1"/>
            </a:solidFill>
            <a:latin typeface="Georgia" charset="0"/>
            <a:ea typeface="Georgia" charset="0"/>
            <a:cs typeface="Georgia" charset="0"/>
          </a:endParaRPr>
        </a:p>
      </dgm:t>
    </dgm:pt>
    <dgm:pt modelId="{BD1FE8C8-9C91-7842-88E6-A9DDDB578B1E}" type="parTrans" cxnId="{0FEBCE90-84FE-DB4F-BBDA-17D10350DAC6}">
      <dgm:prSet/>
      <dgm:spPr/>
      <dgm:t>
        <a:bodyPr/>
        <a:lstStyle/>
        <a:p>
          <a:endParaRPr lang="es-ES_tradnl"/>
        </a:p>
      </dgm:t>
    </dgm:pt>
    <dgm:pt modelId="{D4532EE4-3C9E-504F-B66E-06E83FD50C60}" type="sibTrans" cxnId="{0FEBCE90-84FE-DB4F-BBDA-17D10350DAC6}">
      <dgm:prSet/>
      <dgm:spPr/>
      <dgm:t>
        <a:bodyPr/>
        <a:lstStyle/>
        <a:p>
          <a:endParaRPr lang="es-ES_tradnl"/>
        </a:p>
      </dgm:t>
    </dgm:pt>
    <dgm:pt modelId="{357B2EBE-6D6D-0447-B5A9-32F4EE0A2537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s-ES" sz="1400" b="0" dirty="0" smtClean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rPr>
            <a:t>SALUD</a:t>
          </a:r>
          <a:endParaRPr lang="es-ES" sz="1400" b="0" dirty="0">
            <a:solidFill>
              <a:schemeClr val="bg1"/>
            </a:solidFill>
            <a:latin typeface="Georgia" charset="0"/>
            <a:ea typeface="Georgia" charset="0"/>
            <a:cs typeface="Georgia" charset="0"/>
          </a:endParaRPr>
        </a:p>
      </dgm:t>
    </dgm:pt>
    <dgm:pt modelId="{3A07136E-8C9B-1447-83CA-16AB5A726A9E}" type="parTrans" cxnId="{9E428554-FB8F-F840-B3EB-68B8CA561A8A}">
      <dgm:prSet/>
      <dgm:spPr/>
      <dgm:t>
        <a:bodyPr/>
        <a:lstStyle/>
        <a:p>
          <a:endParaRPr lang="es-ES_tradnl"/>
        </a:p>
      </dgm:t>
    </dgm:pt>
    <dgm:pt modelId="{42FED80B-E938-7C4B-9DE5-9BDCD0B1EBD5}" type="sibTrans" cxnId="{9E428554-FB8F-F840-B3EB-68B8CA561A8A}">
      <dgm:prSet/>
      <dgm:spPr/>
      <dgm:t>
        <a:bodyPr/>
        <a:lstStyle/>
        <a:p>
          <a:endParaRPr lang="es-ES_tradnl"/>
        </a:p>
      </dgm:t>
    </dgm:pt>
    <dgm:pt modelId="{787E681C-8EC5-CE49-B630-1F75871763D1}">
      <dgm:prSet custT="1"/>
      <dgm:spPr>
        <a:solidFill>
          <a:srgbClr val="E91860"/>
        </a:solidFill>
      </dgm:spPr>
      <dgm:t>
        <a:bodyPr/>
        <a:lstStyle/>
        <a:p>
          <a:pPr rtl="0"/>
          <a:r>
            <a:rPr lang="es-ES" sz="1400" b="0" dirty="0" smtClean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rPr>
            <a:t>PEDAGOGÍA</a:t>
          </a:r>
          <a:endParaRPr lang="es-ES" sz="1400" b="0" dirty="0">
            <a:solidFill>
              <a:schemeClr val="bg1"/>
            </a:solidFill>
            <a:latin typeface="Georgia" charset="0"/>
            <a:ea typeface="Georgia" charset="0"/>
            <a:cs typeface="Georgia" charset="0"/>
          </a:endParaRPr>
        </a:p>
      </dgm:t>
    </dgm:pt>
    <dgm:pt modelId="{784810A4-8E97-A84A-93ED-CAA7C3F1996C}" type="parTrans" cxnId="{1840DA89-EF28-0D4B-95A6-019FF43F7459}">
      <dgm:prSet/>
      <dgm:spPr/>
      <dgm:t>
        <a:bodyPr/>
        <a:lstStyle/>
        <a:p>
          <a:endParaRPr lang="es-ES_tradnl"/>
        </a:p>
      </dgm:t>
    </dgm:pt>
    <dgm:pt modelId="{7179D8D5-16D4-9C4B-871B-AF950C0E501D}" type="sibTrans" cxnId="{1840DA89-EF28-0D4B-95A6-019FF43F7459}">
      <dgm:prSet/>
      <dgm:spPr/>
      <dgm:t>
        <a:bodyPr/>
        <a:lstStyle/>
        <a:p>
          <a:endParaRPr lang="es-ES_tradnl"/>
        </a:p>
      </dgm:t>
    </dgm:pt>
    <dgm:pt modelId="{A10BA47F-7408-D140-BDF8-BA489080EDAC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es-ES" sz="1400" b="0" dirty="0" smtClean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rPr>
            <a:t>INGENIERÍAS Y ADMINISTRACIÓN</a:t>
          </a:r>
          <a:endParaRPr lang="es-ES" sz="1400" b="0" dirty="0">
            <a:solidFill>
              <a:schemeClr val="bg1"/>
            </a:solidFill>
            <a:latin typeface="Georgia" charset="0"/>
            <a:ea typeface="Georgia" charset="0"/>
            <a:cs typeface="Georgia" charset="0"/>
          </a:endParaRPr>
        </a:p>
      </dgm:t>
    </dgm:pt>
    <dgm:pt modelId="{3B93EB6A-AAEC-2B47-B44A-44820473F676}" type="parTrans" cxnId="{86D3F8AF-67C1-CE47-B5F2-165524E90921}">
      <dgm:prSet/>
      <dgm:spPr/>
      <dgm:t>
        <a:bodyPr/>
        <a:lstStyle/>
        <a:p>
          <a:endParaRPr lang="es-ES_tradnl"/>
        </a:p>
      </dgm:t>
    </dgm:pt>
    <dgm:pt modelId="{B082C69E-1B7A-4642-AF88-7DAD30514769}" type="sibTrans" cxnId="{86D3F8AF-67C1-CE47-B5F2-165524E90921}">
      <dgm:prSet/>
      <dgm:spPr/>
      <dgm:t>
        <a:bodyPr/>
        <a:lstStyle/>
        <a:p>
          <a:endParaRPr lang="es-ES_tradnl"/>
        </a:p>
      </dgm:t>
    </dgm:pt>
    <dgm:pt modelId="{52D5BB7D-CBC3-D94E-9116-2A576F75A613}">
      <dgm:prSet custT="1"/>
      <dgm:spPr>
        <a:solidFill>
          <a:schemeClr val="accent5"/>
        </a:solidFill>
      </dgm:spPr>
      <dgm:t>
        <a:bodyPr/>
        <a:lstStyle/>
        <a:p>
          <a:pPr rtl="0"/>
          <a:r>
            <a:rPr lang="es-ES" sz="1400" b="0" dirty="0" smtClean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rPr>
            <a:t>Y PARA LOS QUE NO ESTÁN CLAROS</a:t>
          </a:r>
          <a:endParaRPr lang="es-ES" sz="1400" b="0" dirty="0">
            <a:solidFill>
              <a:schemeClr val="bg1"/>
            </a:solidFill>
            <a:latin typeface="Georgia" charset="0"/>
            <a:ea typeface="Georgia" charset="0"/>
            <a:cs typeface="Georgia" charset="0"/>
          </a:endParaRPr>
        </a:p>
      </dgm:t>
    </dgm:pt>
    <dgm:pt modelId="{02C3F8A8-3093-FE42-BEA4-2726E04CE2DE}" type="parTrans" cxnId="{737F4B5A-1585-AA45-B0EF-A36634441681}">
      <dgm:prSet/>
      <dgm:spPr/>
      <dgm:t>
        <a:bodyPr/>
        <a:lstStyle/>
        <a:p>
          <a:endParaRPr lang="es-ES_tradnl"/>
        </a:p>
      </dgm:t>
    </dgm:pt>
    <dgm:pt modelId="{82BA973A-9548-C640-A3A6-C5533C320A13}" type="sibTrans" cxnId="{737F4B5A-1585-AA45-B0EF-A36634441681}">
      <dgm:prSet/>
      <dgm:spPr/>
      <dgm:t>
        <a:bodyPr/>
        <a:lstStyle/>
        <a:p>
          <a:endParaRPr lang="es-ES_tradnl"/>
        </a:p>
      </dgm:t>
    </dgm:pt>
    <dgm:pt modelId="{6624765A-87A9-8D4E-AB6C-331185A79AB9}" type="pres">
      <dgm:prSet presAssocID="{1227B6D7-E649-684B-8679-888E3096FEC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C902F051-63F5-2449-8D5E-148F7BFF403A}" type="pres">
      <dgm:prSet presAssocID="{1227B6D7-E649-684B-8679-888E3096FECD}" presName="radial" presStyleCnt="0">
        <dgm:presLayoutVars>
          <dgm:animLvl val="ctr"/>
        </dgm:presLayoutVars>
      </dgm:prSet>
      <dgm:spPr/>
    </dgm:pt>
    <dgm:pt modelId="{E8512D4D-115B-2249-B25D-30B9D73C101A}" type="pres">
      <dgm:prSet presAssocID="{2051BF72-6D1F-6642-B1F5-2EF6FA4D5AE1}" presName="centerShape" presStyleLbl="vennNode1" presStyleIdx="0" presStyleCnt="8" custScaleX="74119" custScaleY="69868"/>
      <dgm:spPr/>
      <dgm:t>
        <a:bodyPr/>
        <a:lstStyle/>
        <a:p>
          <a:endParaRPr lang="es-ES_tradnl"/>
        </a:p>
      </dgm:t>
    </dgm:pt>
    <dgm:pt modelId="{0970EA3E-C841-4F46-89D1-A1B30ADDB89D}" type="pres">
      <dgm:prSet presAssocID="{17C45014-08F5-6344-965A-8CD3AA151907}" presName="node" presStyleLbl="vennNode1" presStyleIdx="1" presStyleCnt="8" custScaleX="93535" custScaleY="83276" custRadScaleRad="86652" custRadScaleInc="320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33EA0FB-634E-2446-AE8E-82D3D14C3754}" type="pres">
      <dgm:prSet presAssocID="{B6A00161-5F43-2441-B380-D19C11ACBF91}" presName="node" presStyleLbl="vennNode1" presStyleIdx="2" presStyleCnt="8" custScaleX="106592" custScaleY="10659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5C3D5FF-5299-8B42-9EC8-E958610A1F4D}" type="pres">
      <dgm:prSet presAssocID="{6D65FF14-8AA6-2B4A-BA26-36072490BDB5}" presName="node" presStyleLbl="vennNode1" presStyleIdx="3" presStyleCnt="8" custScaleX="106592" custScaleY="10659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4A926F9-932B-174A-8908-BF0DBC15E7A5}" type="pres">
      <dgm:prSet presAssocID="{357B2EBE-6D6D-0447-B5A9-32F4EE0A2537}" presName="node" presStyleLbl="vennNode1" presStyleIdx="4" presStyleCnt="8" custScaleX="106592" custScaleY="10659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CB7B3AA-6ACA-F34A-B514-36CC27013746}" type="pres">
      <dgm:prSet presAssocID="{787E681C-8EC5-CE49-B630-1F75871763D1}" presName="node" presStyleLbl="vennNode1" presStyleIdx="5" presStyleCnt="8" custScaleX="106592" custScaleY="10659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35B9B8E-D97D-F244-9C84-86753BDFED4B}" type="pres">
      <dgm:prSet presAssocID="{A10BA47F-7408-D140-BDF8-BA489080EDAC}" presName="node" presStyleLbl="vennNode1" presStyleIdx="6" presStyleCnt="8" custScaleX="106592" custScaleY="10659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149F73A-2375-544D-BF6E-7B805F45FB69}" type="pres">
      <dgm:prSet presAssocID="{52D5BB7D-CBC3-D94E-9116-2A576F75A613}" presName="node" presStyleLbl="vennNode1" presStyleIdx="7" presStyleCnt="8" custScaleX="106795" custScaleY="10679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737F4B5A-1585-AA45-B0EF-A36634441681}" srcId="{2051BF72-6D1F-6642-B1F5-2EF6FA4D5AE1}" destId="{52D5BB7D-CBC3-D94E-9116-2A576F75A613}" srcOrd="6" destOrd="0" parTransId="{02C3F8A8-3093-FE42-BEA4-2726E04CE2DE}" sibTransId="{82BA973A-9548-C640-A3A6-C5533C320A13}"/>
    <dgm:cxn modelId="{7ACD8909-32E8-0942-8C4C-12E3108AB54A}" type="presOf" srcId="{A10BA47F-7408-D140-BDF8-BA489080EDAC}" destId="{935B9B8E-D97D-F244-9C84-86753BDFED4B}" srcOrd="0" destOrd="0" presId="urn:microsoft.com/office/officeart/2005/8/layout/radial3"/>
    <dgm:cxn modelId="{86D3F8AF-67C1-CE47-B5F2-165524E90921}" srcId="{2051BF72-6D1F-6642-B1F5-2EF6FA4D5AE1}" destId="{A10BA47F-7408-D140-BDF8-BA489080EDAC}" srcOrd="5" destOrd="0" parTransId="{3B93EB6A-AAEC-2B47-B44A-44820473F676}" sibTransId="{B082C69E-1B7A-4642-AF88-7DAD30514769}"/>
    <dgm:cxn modelId="{F98C37B2-2E21-6344-9A04-088BA1CBCEF7}" type="presOf" srcId="{52D5BB7D-CBC3-D94E-9116-2A576F75A613}" destId="{2149F73A-2375-544D-BF6E-7B805F45FB69}" srcOrd="0" destOrd="0" presId="urn:microsoft.com/office/officeart/2005/8/layout/radial3"/>
    <dgm:cxn modelId="{0D590070-9C7D-D947-9330-FCC74917FE8D}" type="presOf" srcId="{357B2EBE-6D6D-0447-B5A9-32F4EE0A2537}" destId="{54A926F9-932B-174A-8908-BF0DBC15E7A5}" srcOrd="0" destOrd="0" presId="urn:microsoft.com/office/officeart/2005/8/layout/radial3"/>
    <dgm:cxn modelId="{7F134517-6F0C-D240-B929-BA581346EE05}" type="presOf" srcId="{B6A00161-5F43-2441-B380-D19C11ACBF91}" destId="{333EA0FB-634E-2446-AE8E-82D3D14C3754}" srcOrd="0" destOrd="0" presId="urn:microsoft.com/office/officeart/2005/8/layout/radial3"/>
    <dgm:cxn modelId="{BAE8F221-A9FF-E64C-82D8-15D9EE830127}" srcId="{2051BF72-6D1F-6642-B1F5-2EF6FA4D5AE1}" destId="{B6A00161-5F43-2441-B380-D19C11ACBF91}" srcOrd="1" destOrd="0" parTransId="{9CCCF65D-5EEC-6544-926C-77EE4DA31723}" sibTransId="{13F69E69-706B-4047-96A5-839983F218A8}"/>
    <dgm:cxn modelId="{9E428554-FB8F-F840-B3EB-68B8CA561A8A}" srcId="{2051BF72-6D1F-6642-B1F5-2EF6FA4D5AE1}" destId="{357B2EBE-6D6D-0447-B5A9-32F4EE0A2537}" srcOrd="3" destOrd="0" parTransId="{3A07136E-8C9B-1447-83CA-16AB5A726A9E}" sibTransId="{42FED80B-E938-7C4B-9DE5-9BDCD0B1EBD5}"/>
    <dgm:cxn modelId="{FF252103-A1A8-D34B-AEF5-7FB11AF5361D}" type="presOf" srcId="{2051BF72-6D1F-6642-B1F5-2EF6FA4D5AE1}" destId="{E8512D4D-115B-2249-B25D-30B9D73C101A}" srcOrd="0" destOrd="0" presId="urn:microsoft.com/office/officeart/2005/8/layout/radial3"/>
    <dgm:cxn modelId="{1840DA89-EF28-0D4B-95A6-019FF43F7459}" srcId="{2051BF72-6D1F-6642-B1F5-2EF6FA4D5AE1}" destId="{787E681C-8EC5-CE49-B630-1F75871763D1}" srcOrd="4" destOrd="0" parTransId="{784810A4-8E97-A84A-93ED-CAA7C3F1996C}" sibTransId="{7179D8D5-16D4-9C4B-871B-AF950C0E501D}"/>
    <dgm:cxn modelId="{3ADCCEC0-08CF-344F-9F39-C5227EEFB3D9}" type="presOf" srcId="{1227B6D7-E649-684B-8679-888E3096FECD}" destId="{6624765A-87A9-8D4E-AB6C-331185A79AB9}" srcOrd="0" destOrd="0" presId="urn:microsoft.com/office/officeart/2005/8/layout/radial3"/>
    <dgm:cxn modelId="{973F55F8-91CC-7046-93E5-BA85D7C5890A}" type="presOf" srcId="{787E681C-8EC5-CE49-B630-1F75871763D1}" destId="{2CB7B3AA-6ACA-F34A-B514-36CC27013746}" srcOrd="0" destOrd="0" presId="urn:microsoft.com/office/officeart/2005/8/layout/radial3"/>
    <dgm:cxn modelId="{72B72312-B08D-4C4D-A695-F4B308AC912F}" type="presOf" srcId="{6D65FF14-8AA6-2B4A-BA26-36072490BDB5}" destId="{15C3D5FF-5299-8B42-9EC8-E958610A1F4D}" srcOrd="0" destOrd="0" presId="urn:microsoft.com/office/officeart/2005/8/layout/radial3"/>
    <dgm:cxn modelId="{32E37CF5-FDCA-854A-AA04-D3D5BF771899}" type="presOf" srcId="{17C45014-08F5-6344-965A-8CD3AA151907}" destId="{0970EA3E-C841-4F46-89D1-A1B30ADDB89D}" srcOrd="0" destOrd="0" presId="urn:microsoft.com/office/officeart/2005/8/layout/radial3"/>
    <dgm:cxn modelId="{0FEBCE90-84FE-DB4F-BBDA-17D10350DAC6}" srcId="{2051BF72-6D1F-6642-B1F5-2EF6FA4D5AE1}" destId="{6D65FF14-8AA6-2B4A-BA26-36072490BDB5}" srcOrd="2" destOrd="0" parTransId="{BD1FE8C8-9C91-7842-88E6-A9DDDB578B1E}" sibTransId="{D4532EE4-3C9E-504F-B66E-06E83FD50C60}"/>
    <dgm:cxn modelId="{F32F40CB-05D4-BA40-AEC8-DD0E4CC6D744}" srcId="{1227B6D7-E649-684B-8679-888E3096FECD}" destId="{2051BF72-6D1F-6642-B1F5-2EF6FA4D5AE1}" srcOrd="0" destOrd="0" parTransId="{DE3374C1-BA5E-174B-B225-551F066750F5}" sibTransId="{79D355B0-A75A-F449-B305-EF0DAF14B455}"/>
    <dgm:cxn modelId="{45D18138-869D-E14B-A92D-ED7F43A9CC0D}" srcId="{2051BF72-6D1F-6642-B1F5-2EF6FA4D5AE1}" destId="{17C45014-08F5-6344-965A-8CD3AA151907}" srcOrd="0" destOrd="0" parTransId="{67A98CC8-6C7C-CA49-A0CB-0225DE6B6220}" sibTransId="{9746B3C3-5DE8-B341-9171-CACFA2010E63}"/>
    <dgm:cxn modelId="{7A8100BA-CDBA-944F-BBD9-C3083CA76718}" type="presParOf" srcId="{6624765A-87A9-8D4E-AB6C-331185A79AB9}" destId="{C902F051-63F5-2449-8D5E-148F7BFF403A}" srcOrd="0" destOrd="0" presId="urn:microsoft.com/office/officeart/2005/8/layout/radial3"/>
    <dgm:cxn modelId="{0464F183-9AE7-9B43-8874-438D0988676F}" type="presParOf" srcId="{C902F051-63F5-2449-8D5E-148F7BFF403A}" destId="{E8512D4D-115B-2249-B25D-30B9D73C101A}" srcOrd="0" destOrd="0" presId="urn:microsoft.com/office/officeart/2005/8/layout/radial3"/>
    <dgm:cxn modelId="{04BA2281-A838-8E4C-B1EF-D2E10D17E52A}" type="presParOf" srcId="{C902F051-63F5-2449-8D5E-148F7BFF403A}" destId="{0970EA3E-C841-4F46-89D1-A1B30ADDB89D}" srcOrd="1" destOrd="0" presId="urn:microsoft.com/office/officeart/2005/8/layout/radial3"/>
    <dgm:cxn modelId="{B3D654E7-1FC4-DE40-AA73-D29DE7DA7C0E}" type="presParOf" srcId="{C902F051-63F5-2449-8D5E-148F7BFF403A}" destId="{333EA0FB-634E-2446-AE8E-82D3D14C3754}" srcOrd="2" destOrd="0" presId="urn:microsoft.com/office/officeart/2005/8/layout/radial3"/>
    <dgm:cxn modelId="{D952F82C-88BE-FE4F-B60A-78B9C529B960}" type="presParOf" srcId="{C902F051-63F5-2449-8D5E-148F7BFF403A}" destId="{15C3D5FF-5299-8B42-9EC8-E958610A1F4D}" srcOrd="3" destOrd="0" presId="urn:microsoft.com/office/officeart/2005/8/layout/radial3"/>
    <dgm:cxn modelId="{3A3B957D-1BB8-404D-A5C9-75A6A6018067}" type="presParOf" srcId="{C902F051-63F5-2449-8D5E-148F7BFF403A}" destId="{54A926F9-932B-174A-8908-BF0DBC15E7A5}" srcOrd="4" destOrd="0" presId="urn:microsoft.com/office/officeart/2005/8/layout/radial3"/>
    <dgm:cxn modelId="{8B890936-3BAD-0246-8924-C947037071BA}" type="presParOf" srcId="{C902F051-63F5-2449-8D5E-148F7BFF403A}" destId="{2CB7B3AA-6ACA-F34A-B514-36CC27013746}" srcOrd="5" destOrd="0" presId="urn:microsoft.com/office/officeart/2005/8/layout/radial3"/>
    <dgm:cxn modelId="{1AD259E1-370B-4D42-BD85-25147439433F}" type="presParOf" srcId="{C902F051-63F5-2449-8D5E-148F7BFF403A}" destId="{935B9B8E-D97D-F244-9C84-86753BDFED4B}" srcOrd="6" destOrd="0" presId="urn:microsoft.com/office/officeart/2005/8/layout/radial3"/>
    <dgm:cxn modelId="{B1CD262D-CF79-A74B-8FF0-517E23380DBF}" type="presParOf" srcId="{C902F051-63F5-2449-8D5E-148F7BFF403A}" destId="{2149F73A-2375-544D-BF6E-7B805F45FB69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78F457-F5F8-43C3-97A3-3A1DCF26253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8B879706-4C7F-4582-B574-B0CA6800D039}">
      <dgm:prSet phldrT="[Texto]"/>
      <dgm:spPr/>
      <dgm:t>
        <a:bodyPr/>
        <a:lstStyle/>
        <a:p>
          <a:r>
            <a:rPr lang="es-CL" dirty="0" smtClean="0"/>
            <a:t>BIOLOGÍA</a:t>
          </a:r>
          <a:endParaRPr lang="es-CL" dirty="0"/>
        </a:p>
      </dgm:t>
    </dgm:pt>
    <dgm:pt modelId="{FB724167-0CAC-4296-95BA-45B4EFF04264}" type="parTrans" cxnId="{AA657233-DECF-4505-B8CB-504B4FFC05DB}">
      <dgm:prSet/>
      <dgm:spPr/>
      <dgm:t>
        <a:bodyPr/>
        <a:lstStyle/>
        <a:p>
          <a:endParaRPr lang="es-CL"/>
        </a:p>
      </dgm:t>
    </dgm:pt>
    <dgm:pt modelId="{A9EFE867-BF21-4732-9EC6-E7E1AD16C366}" type="sibTrans" cxnId="{AA657233-DECF-4505-B8CB-504B4FFC05DB}">
      <dgm:prSet/>
      <dgm:spPr/>
      <dgm:t>
        <a:bodyPr/>
        <a:lstStyle/>
        <a:p>
          <a:endParaRPr lang="es-CL"/>
        </a:p>
      </dgm:t>
    </dgm:pt>
    <dgm:pt modelId="{F8D0D31F-EDC4-40EC-93ED-F25500800DD5}">
      <dgm:prSet phldrT="[Texto]" custT="1"/>
      <dgm:spPr/>
      <dgm:t>
        <a:bodyPr/>
        <a:lstStyle/>
        <a:p>
          <a:r>
            <a:rPr lang="es-CL" sz="1800" dirty="0" smtClean="0">
              <a:solidFill>
                <a:srgbClr val="00B050"/>
              </a:solidFill>
            </a:rPr>
            <a:t>ORGANIZACIÓN, ESTRUCTURA Y ACTIVIDAD CELULAR</a:t>
          </a:r>
          <a:endParaRPr lang="es-CL" sz="1800" dirty="0">
            <a:solidFill>
              <a:srgbClr val="00B050"/>
            </a:solidFill>
          </a:endParaRPr>
        </a:p>
      </dgm:t>
    </dgm:pt>
    <dgm:pt modelId="{55600A4E-221F-4BEB-9B7D-A94DE78DDD86}" type="parTrans" cxnId="{31BC6FD6-C711-46C9-94A7-17B20EF969A3}">
      <dgm:prSet/>
      <dgm:spPr/>
      <dgm:t>
        <a:bodyPr/>
        <a:lstStyle/>
        <a:p>
          <a:endParaRPr lang="es-CL"/>
        </a:p>
      </dgm:t>
    </dgm:pt>
    <dgm:pt modelId="{E95DE496-E493-4A6B-99C7-B08A615F6DE4}" type="sibTrans" cxnId="{31BC6FD6-C711-46C9-94A7-17B20EF969A3}">
      <dgm:prSet/>
      <dgm:spPr/>
      <dgm:t>
        <a:bodyPr/>
        <a:lstStyle/>
        <a:p>
          <a:endParaRPr lang="es-CL"/>
        </a:p>
      </dgm:t>
    </dgm:pt>
    <dgm:pt modelId="{53C3F56A-CF75-4CD6-83DF-276F2C4FE612}">
      <dgm:prSet phldrT="[Texto]" phldr="1"/>
      <dgm:spPr/>
      <dgm:t>
        <a:bodyPr/>
        <a:lstStyle/>
        <a:p>
          <a:endParaRPr lang="es-CL" sz="2800" dirty="0"/>
        </a:p>
      </dgm:t>
    </dgm:pt>
    <dgm:pt modelId="{B20A7A98-4910-4FFD-B093-4DA11AFC96F3}" type="parTrans" cxnId="{6EB129ED-05BD-412B-BAE1-99B1D12461B1}">
      <dgm:prSet/>
      <dgm:spPr/>
      <dgm:t>
        <a:bodyPr/>
        <a:lstStyle/>
        <a:p>
          <a:endParaRPr lang="es-CL"/>
        </a:p>
      </dgm:t>
    </dgm:pt>
    <dgm:pt modelId="{3FBC4858-942F-4708-9036-D5AE6F4FF24F}" type="sibTrans" cxnId="{6EB129ED-05BD-412B-BAE1-99B1D12461B1}">
      <dgm:prSet/>
      <dgm:spPr/>
      <dgm:t>
        <a:bodyPr/>
        <a:lstStyle/>
        <a:p>
          <a:endParaRPr lang="es-CL"/>
        </a:p>
      </dgm:t>
    </dgm:pt>
    <dgm:pt modelId="{BF515CA5-82EE-43BE-A68B-D5A4EAF1D4BA}">
      <dgm:prSet phldrT="[Texto]"/>
      <dgm:spPr/>
      <dgm:t>
        <a:bodyPr/>
        <a:lstStyle/>
        <a:p>
          <a:r>
            <a:rPr lang="es-CL" dirty="0" smtClean="0"/>
            <a:t>FÍSICA</a:t>
          </a:r>
          <a:endParaRPr lang="es-CL" dirty="0"/>
        </a:p>
      </dgm:t>
    </dgm:pt>
    <dgm:pt modelId="{F214ACE3-00E5-47FA-BA15-42F7D20E2EB8}" type="parTrans" cxnId="{88E560D2-7EB7-4112-8D68-5C06DFB73ADB}">
      <dgm:prSet/>
      <dgm:spPr/>
      <dgm:t>
        <a:bodyPr/>
        <a:lstStyle/>
        <a:p>
          <a:endParaRPr lang="es-CL"/>
        </a:p>
      </dgm:t>
    </dgm:pt>
    <dgm:pt modelId="{7D6FBA83-28EE-4CE6-93C8-AB7904B90FEF}" type="sibTrans" cxnId="{88E560D2-7EB7-4112-8D68-5C06DFB73ADB}">
      <dgm:prSet/>
      <dgm:spPr/>
      <dgm:t>
        <a:bodyPr/>
        <a:lstStyle/>
        <a:p>
          <a:endParaRPr lang="es-CL"/>
        </a:p>
      </dgm:t>
    </dgm:pt>
    <dgm:pt modelId="{B86AC0E0-0BDA-446D-811A-7B98BB9C9A79}">
      <dgm:prSet phldrT="[Texto]" custT="1"/>
      <dgm:spPr/>
      <dgm:t>
        <a:bodyPr/>
        <a:lstStyle/>
        <a:p>
          <a:r>
            <a:rPr lang="es-CL" sz="1800" dirty="0" smtClean="0">
              <a:solidFill>
                <a:srgbClr val="00B050"/>
              </a:solidFill>
            </a:rPr>
            <a:t>ONDAS- ELECTRICIDAD-MECÁNICA- ENERGÍA Y MACROCOSMOS Y MICROCOSMOS.</a:t>
          </a:r>
          <a:endParaRPr lang="es-CL" sz="1800" dirty="0">
            <a:solidFill>
              <a:srgbClr val="00B050"/>
            </a:solidFill>
          </a:endParaRPr>
        </a:p>
      </dgm:t>
    </dgm:pt>
    <dgm:pt modelId="{FCECE72E-39C4-4592-B15F-18004ECB8F50}" type="parTrans" cxnId="{A2DA3409-7DDE-45FF-87F3-BD0C4E6F9FBC}">
      <dgm:prSet/>
      <dgm:spPr/>
      <dgm:t>
        <a:bodyPr/>
        <a:lstStyle/>
        <a:p>
          <a:endParaRPr lang="es-CL"/>
        </a:p>
      </dgm:t>
    </dgm:pt>
    <dgm:pt modelId="{EBA1D1CF-F01F-449A-9255-9D5905A1BD41}" type="sibTrans" cxnId="{A2DA3409-7DDE-45FF-87F3-BD0C4E6F9FBC}">
      <dgm:prSet/>
      <dgm:spPr/>
      <dgm:t>
        <a:bodyPr/>
        <a:lstStyle/>
        <a:p>
          <a:endParaRPr lang="es-CL"/>
        </a:p>
      </dgm:t>
    </dgm:pt>
    <dgm:pt modelId="{51E65EC9-55FE-4F85-9D0D-300984311F5C}">
      <dgm:prSet phldrT="[Texto]" phldr="1"/>
      <dgm:spPr/>
      <dgm:t>
        <a:bodyPr/>
        <a:lstStyle/>
        <a:p>
          <a:endParaRPr lang="es-CL" sz="2600" dirty="0"/>
        </a:p>
      </dgm:t>
    </dgm:pt>
    <dgm:pt modelId="{6E22C950-5B21-44C7-9BC1-C6D8775CECF7}" type="parTrans" cxnId="{CBFBB0F0-2C42-4832-A483-A0F0C96B5CCD}">
      <dgm:prSet/>
      <dgm:spPr/>
      <dgm:t>
        <a:bodyPr/>
        <a:lstStyle/>
        <a:p>
          <a:endParaRPr lang="es-CL"/>
        </a:p>
      </dgm:t>
    </dgm:pt>
    <dgm:pt modelId="{3097B6B6-E97E-4C58-8461-F2B9C0BF59ED}" type="sibTrans" cxnId="{CBFBB0F0-2C42-4832-A483-A0F0C96B5CCD}">
      <dgm:prSet/>
      <dgm:spPr/>
      <dgm:t>
        <a:bodyPr/>
        <a:lstStyle/>
        <a:p>
          <a:endParaRPr lang="es-CL"/>
        </a:p>
      </dgm:t>
    </dgm:pt>
    <dgm:pt modelId="{FAEB9190-A773-45B9-BAF1-86D2BF44AD5C}">
      <dgm:prSet phldrT="[Texto]"/>
      <dgm:spPr/>
      <dgm:t>
        <a:bodyPr/>
        <a:lstStyle/>
        <a:p>
          <a:r>
            <a:rPr lang="es-CL" dirty="0" smtClean="0"/>
            <a:t>QUÍMICA</a:t>
          </a:r>
          <a:endParaRPr lang="es-CL" dirty="0"/>
        </a:p>
      </dgm:t>
    </dgm:pt>
    <dgm:pt modelId="{2AB77DCF-C0E3-479B-A80D-BF88C1CF2837}" type="parTrans" cxnId="{D5DCBDD8-F2FD-4A90-8EC5-0420130B67EF}">
      <dgm:prSet/>
      <dgm:spPr/>
      <dgm:t>
        <a:bodyPr/>
        <a:lstStyle/>
        <a:p>
          <a:endParaRPr lang="es-CL"/>
        </a:p>
      </dgm:t>
    </dgm:pt>
    <dgm:pt modelId="{3EA528CD-12CA-4ECC-8073-2E169DA907D0}" type="sibTrans" cxnId="{D5DCBDD8-F2FD-4A90-8EC5-0420130B67EF}">
      <dgm:prSet/>
      <dgm:spPr/>
      <dgm:t>
        <a:bodyPr/>
        <a:lstStyle/>
        <a:p>
          <a:endParaRPr lang="es-CL"/>
        </a:p>
      </dgm:t>
    </dgm:pt>
    <dgm:pt modelId="{674DF531-BEED-4341-9C8E-0DB6567B4BA8}">
      <dgm:prSet phldrT="[Texto]" custT="1"/>
      <dgm:spPr/>
      <dgm:t>
        <a:bodyPr/>
        <a:lstStyle/>
        <a:p>
          <a:r>
            <a:rPr lang="es-CL" sz="1800" dirty="0" smtClean="0">
              <a:solidFill>
                <a:srgbClr val="00B050"/>
              </a:solidFill>
            </a:rPr>
            <a:t>ESTRUCTURA ATÓMICA- QUÍMICA ORGÁNICA Y REACCIONES QUÍMICAS Y ESTEQUIMETRÍA.</a:t>
          </a:r>
          <a:endParaRPr lang="es-CL" sz="1800" dirty="0">
            <a:solidFill>
              <a:srgbClr val="00B050"/>
            </a:solidFill>
          </a:endParaRPr>
        </a:p>
      </dgm:t>
    </dgm:pt>
    <dgm:pt modelId="{C142CFD3-E0AB-4BC8-B0E6-729E55FDB00E}" type="parTrans" cxnId="{9EA009D5-C758-4349-B94B-FB8B3B002766}">
      <dgm:prSet/>
      <dgm:spPr/>
      <dgm:t>
        <a:bodyPr/>
        <a:lstStyle/>
        <a:p>
          <a:endParaRPr lang="es-CL"/>
        </a:p>
      </dgm:t>
    </dgm:pt>
    <dgm:pt modelId="{CE85BD38-A78B-4615-BFE1-8E62F5ED684E}" type="sibTrans" cxnId="{9EA009D5-C758-4349-B94B-FB8B3B002766}">
      <dgm:prSet/>
      <dgm:spPr/>
      <dgm:t>
        <a:bodyPr/>
        <a:lstStyle/>
        <a:p>
          <a:endParaRPr lang="es-CL"/>
        </a:p>
      </dgm:t>
    </dgm:pt>
    <dgm:pt modelId="{712D1C8D-D59E-4808-953D-946DF9FF2D93}">
      <dgm:prSet phldrT="[Texto]" phldr="1"/>
      <dgm:spPr/>
      <dgm:t>
        <a:bodyPr/>
        <a:lstStyle/>
        <a:p>
          <a:endParaRPr lang="es-CL" sz="3900" dirty="0"/>
        </a:p>
      </dgm:t>
    </dgm:pt>
    <dgm:pt modelId="{30BABB94-2A68-4594-B06E-B8C39DD0F7D4}" type="parTrans" cxnId="{7B61F113-694D-4F64-BBC9-4777A89CF4AD}">
      <dgm:prSet/>
      <dgm:spPr/>
      <dgm:t>
        <a:bodyPr/>
        <a:lstStyle/>
        <a:p>
          <a:endParaRPr lang="es-CL"/>
        </a:p>
      </dgm:t>
    </dgm:pt>
    <dgm:pt modelId="{5895DFA0-7628-431B-96EC-6795FC4C840C}" type="sibTrans" cxnId="{7B61F113-694D-4F64-BBC9-4777A89CF4AD}">
      <dgm:prSet/>
      <dgm:spPr/>
      <dgm:t>
        <a:bodyPr/>
        <a:lstStyle/>
        <a:p>
          <a:endParaRPr lang="es-CL"/>
        </a:p>
      </dgm:t>
    </dgm:pt>
    <dgm:pt modelId="{B9F9D633-8A31-47D6-809F-7441533C00D5}">
      <dgm:prSet phldrT="[Texto]" custT="1"/>
      <dgm:spPr/>
      <dgm:t>
        <a:bodyPr/>
        <a:lstStyle/>
        <a:p>
          <a:r>
            <a:rPr lang="es-CL" sz="1800" dirty="0" smtClean="0">
              <a:solidFill>
                <a:srgbClr val="00B050"/>
              </a:solidFill>
            </a:rPr>
            <a:t>PROCESOS Y FUNCIONES VITALES- BIOLOGÍA HUMANA Y SALUD-HERENCIA Y EVOLUCIÓN Y ORGANISMO Y AMBIENTE.</a:t>
          </a:r>
          <a:endParaRPr lang="es-CL" sz="1800" dirty="0">
            <a:solidFill>
              <a:srgbClr val="00B050"/>
            </a:solidFill>
          </a:endParaRPr>
        </a:p>
      </dgm:t>
    </dgm:pt>
    <dgm:pt modelId="{47DC80FC-CB7E-40BB-86F4-44AA65EB7ADE}" type="parTrans" cxnId="{73DCC18F-2378-4E22-B8BF-56FD5854BE84}">
      <dgm:prSet/>
      <dgm:spPr/>
      <dgm:t>
        <a:bodyPr/>
        <a:lstStyle/>
        <a:p>
          <a:endParaRPr lang="es-CL"/>
        </a:p>
      </dgm:t>
    </dgm:pt>
    <dgm:pt modelId="{D07BB35C-1590-4CD8-8B8C-25CF5069DEF3}" type="sibTrans" cxnId="{73DCC18F-2378-4E22-B8BF-56FD5854BE84}">
      <dgm:prSet/>
      <dgm:spPr/>
      <dgm:t>
        <a:bodyPr/>
        <a:lstStyle/>
        <a:p>
          <a:endParaRPr lang="es-CL"/>
        </a:p>
      </dgm:t>
    </dgm:pt>
    <dgm:pt modelId="{9ACD9526-F1F8-4D95-9C92-35A034864DC7}" type="pres">
      <dgm:prSet presAssocID="{1378F457-F5F8-43C3-97A3-3A1DCF26253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85DF0EEC-8F59-4B85-9FEE-8D4A12D56B87}" type="pres">
      <dgm:prSet presAssocID="{8B879706-4C7F-4582-B574-B0CA6800D039}" presName="composite" presStyleCnt="0"/>
      <dgm:spPr/>
    </dgm:pt>
    <dgm:pt modelId="{0FDEA0C5-F509-401A-A4CF-1DE754C88AC9}" type="pres">
      <dgm:prSet presAssocID="{8B879706-4C7F-4582-B574-B0CA6800D03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BB3B9F0-4509-4E75-94B3-6612FDBB17F9}" type="pres">
      <dgm:prSet presAssocID="{8B879706-4C7F-4582-B574-B0CA6800D039}" presName="descendantText" presStyleLbl="alignAcc1" presStyleIdx="0" presStyleCnt="3" custScaleX="87084" custScaleY="14218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A513414-F0CB-431B-8F91-92595E27D060}" type="pres">
      <dgm:prSet presAssocID="{A9EFE867-BF21-4732-9EC6-E7E1AD16C366}" presName="sp" presStyleCnt="0"/>
      <dgm:spPr/>
    </dgm:pt>
    <dgm:pt modelId="{20A5CA4D-0432-4422-9CC3-34B8077DDC78}" type="pres">
      <dgm:prSet presAssocID="{BF515CA5-82EE-43BE-A68B-D5A4EAF1D4BA}" presName="composite" presStyleCnt="0"/>
      <dgm:spPr/>
    </dgm:pt>
    <dgm:pt modelId="{E8333243-E672-477C-A529-9FD5AB3DF505}" type="pres">
      <dgm:prSet presAssocID="{BF515CA5-82EE-43BE-A68B-D5A4EAF1D4B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9ABF19B-473E-402F-BDBF-0BCA7FD221BA}" type="pres">
      <dgm:prSet presAssocID="{BF515CA5-82EE-43BE-A68B-D5A4EAF1D4BA}" presName="descendantText" presStyleLbl="alignAcc1" presStyleIdx="1" presStyleCnt="3" custScaleX="88454" custScaleY="13723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4683ED0-B681-4080-B84D-5645708410E9}" type="pres">
      <dgm:prSet presAssocID="{7D6FBA83-28EE-4CE6-93C8-AB7904B90FEF}" presName="sp" presStyleCnt="0"/>
      <dgm:spPr/>
    </dgm:pt>
    <dgm:pt modelId="{59A352E7-84A0-4754-A5A3-5FE12589658C}" type="pres">
      <dgm:prSet presAssocID="{FAEB9190-A773-45B9-BAF1-86D2BF44AD5C}" presName="composite" presStyleCnt="0"/>
      <dgm:spPr/>
    </dgm:pt>
    <dgm:pt modelId="{2E390E02-1078-439F-970A-E6E13A2D680D}" type="pres">
      <dgm:prSet presAssocID="{FAEB9190-A773-45B9-BAF1-86D2BF44AD5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872962C-1D7F-44AF-93F7-EC60E2218D89}" type="pres">
      <dgm:prSet presAssocID="{FAEB9190-A773-45B9-BAF1-86D2BF44AD5C}" presName="descendantText" presStyleLbl="alignAcc1" presStyleIdx="2" presStyleCnt="3" custScaleX="87580" custScaleY="15434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80400C68-205B-4536-A58F-806330B4FF12}" type="presOf" srcId="{FAEB9190-A773-45B9-BAF1-86D2BF44AD5C}" destId="{2E390E02-1078-439F-970A-E6E13A2D680D}" srcOrd="0" destOrd="0" presId="urn:microsoft.com/office/officeart/2005/8/layout/chevron2"/>
    <dgm:cxn modelId="{9EA009D5-C758-4349-B94B-FB8B3B002766}" srcId="{FAEB9190-A773-45B9-BAF1-86D2BF44AD5C}" destId="{674DF531-BEED-4341-9C8E-0DB6567B4BA8}" srcOrd="0" destOrd="0" parTransId="{C142CFD3-E0AB-4BC8-B0E6-729E55FDB00E}" sibTransId="{CE85BD38-A78B-4615-BFE1-8E62F5ED684E}"/>
    <dgm:cxn modelId="{D5DCBDD8-F2FD-4A90-8EC5-0420130B67EF}" srcId="{1378F457-F5F8-43C3-97A3-3A1DCF26253A}" destId="{FAEB9190-A773-45B9-BAF1-86D2BF44AD5C}" srcOrd="2" destOrd="0" parTransId="{2AB77DCF-C0E3-479B-A80D-BF88C1CF2837}" sibTransId="{3EA528CD-12CA-4ECC-8073-2E169DA907D0}"/>
    <dgm:cxn modelId="{31BC6FD6-C711-46C9-94A7-17B20EF969A3}" srcId="{8B879706-4C7F-4582-B574-B0CA6800D039}" destId="{F8D0D31F-EDC4-40EC-93ED-F25500800DD5}" srcOrd="0" destOrd="0" parTransId="{55600A4E-221F-4BEB-9B7D-A94DE78DDD86}" sibTransId="{E95DE496-E493-4A6B-99C7-B08A615F6DE4}"/>
    <dgm:cxn modelId="{C3CCE60A-6A6B-4A42-92FE-3968F7803B93}" type="presOf" srcId="{F8D0D31F-EDC4-40EC-93ED-F25500800DD5}" destId="{5BB3B9F0-4509-4E75-94B3-6612FDBB17F9}" srcOrd="0" destOrd="0" presId="urn:microsoft.com/office/officeart/2005/8/layout/chevron2"/>
    <dgm:cxn modelId="{6ADA2E24-BA53-431E-B655-85D68CCBC064}" type="presOf" srcId="{B86AC0E0-0BDA-446D-811A-7B98BB9C9A79}" destId="{F9ABF19B-473E-402F-BDBF-0BCA7FD221BA}" srcOrd="0" destOrd="0" presId="urn:microsoft.com/office/officeart/2005/8/layout/chevron2"/>
    <dgm:cxn modelId="{E998FFBD-C194-41F3-9959-61BC48F4A188}" type="presOf" srcId="{B9F9D633-8A31-47D6-809F-7441533C00D5}" destId="{5BB3B9F0-4509-4E75-94B3-6612FDBB17F9}" srcOrd="0" destOrd="1" presId="urn:microsoft.com/office/officeart/2005/8/layout/chevron2"/>
    <dgm:cxn modelId="{7B61F113-694D-4F64-BBC9-4777A89CF4AD}" srcId="{FAEB9190-A773-45B9-BAF1-86D2BF44AD5C}" destId="{712D1C8D-D59E-4808-953D-946DF9FF2D93}" srcOrd="1" destOrd="0" parTransId="{30BABB94-2A68-4594-B06E-B8C39DD0F7D4}" sibTransId="{5895DFA0-7628-431B-96EC-6795FC4C840C}"/>
    <dgm:cxn modelId="{F19F5817-97FE-4C7A-8E92-E49DDF653DC0}" type="presOf" srcId="{1378F457-F5F8-43C3-97A3-3A1DCF26253A}" destId="{9ACD9526-F1F8-4D95-9C92-35A034864DC7}" srcOrd="0" destOrd="0" presId="urn:microsoft.com/office/officeart/2005/8/layout/chevron2"/>
    <dgm:cxn modelId="{73DCC18F-2378-4E22-B8BF-56FD5854BE84}" srcId="{8B879706-4C7F-4582-B574-B0CA6800D039}" destId="{B9F9D633-8A31-47D6-809F-7441533C00D5}" srcOrd="1" destOrd="0" parTransId="{47DC80FC-CB7E-40BB-86F4-44AA65EB7ADE}" sibTransId="{D07BB35C-1590-4CD8-8B8C-25CF5069DEF3}"/>
    <dgm:cxn modelId="{88E560D2-7EB7-4112-8D68-5C06DFB73ADB}" srcId="{1378F457-F5F8-43C3-97A3-3A1DCF26253A}" destId="{BF515CA5-82EE-43BE-A68B-D5A4EAF1D4BA}" srcOrd="1" destOrd="0" parTransId="{F214ACE3-00E5-47FA-BA15-42F7D20E2EB8}" sibTransId="{7D6FBA83-28EE-4CE6-93C8-AB7904B90FEF}"/>
    <dgm:cxn modelId="{96E196EE-DF7D-4242-86EE-668E86B714D2}" type="presOf" srcId="{51E65EC9-55FE-4F85-9D0D-300984311F5C}" destId="{F9ABF19B-473E-402F-BDBF-0BCA7FD221BA}" srcOrd="0" destOrd="1" presId="urn:microsoft.com/office/officeart/2005/8/layout/chevron2"/>
    <dgm:cxn modelId="{6EB129ED-05BD-412B-BAE1-99B1D12461B1}" srcId="{8B879706-4C7F-4582-B574-B0CA6800D039}" destId="{53C3F56A-CF75-4CD6-83DF-276F2C4FE612}" srcOrd="2" destOrd="0" parTransId="{B20A7A98-4910-4FFD-B093-4DA11AFC96F3}" sibTransId="{3FBC4858-942F-4708-9036-D5AE6F4FF24F}"/>
    <dgm:cxn modelId="{AA657233-DECF-4505-B8CB-504B4FFC05DB}" srcId="{1378F457-F5F8-43C3-97A3-3A1DCF26253A}" destId="{8B879706-4C7F-4582-B574-B0CA6800D039}" srcOrd="0" destOrd="0" parTransId="{FB724167-0CAC-4296-95BA-45B4EFF04264}" sibTransId="{A9EFE867-BF21-4732-9EC6-E7E1AD16C366}"/>
    <dgm:cxn modelId="{8C926E61-495C-4FD4-8E98-30373FB9CF76}" type="presOf" srcId="{674DF531-BEED-4341-9C8E-0DB6567B4BA8}" destId="{E872962C-1D7F-44AF-93F7-EC60E2218D89}" srcOrd="0" destOrd="0" presId="urn:microsoft.com/office/officeart/2005/8/layout/chevron2"/>
    <dgm:cxn modelId="{5249B6C6-E50B-40BE-B917-FD00C78EC9F2}" type="presOf" srcId="{BF515CA5-82EE-43BE-A68B-D5A4EAF1D4BA}" destId="{E8333243-E672-477C-A529-9FD5AB3DF505}" srcOrd="0" destOrd="0" presId="urn:microsoft.com/office/officeart/2005/8/layout/chevron2"/>
    <dgm:cxn modelId="{FC2B44F9-8162-46EC-B7F1-DE02F1C7F73C}" type="presOf" srcId="{8B879706-4C7F-4582-B574-B0CA6800D039}" destId="{0FDEA0C5-F509-401A-A4CF-1DE754C88AC9}" srcOrd="0" destOrd="0" presId="urn:microsoft.com/office/officeart/2005/8/layout/chevron2"/>
    <dgm:cxn modelId="{77EB91D0-A044-42D8-ADCF-D5B67F0C9E3C}" type="presOf" srcId="{53C3F56A-CF75-4CD6-83DF-276F2C4FE612}" destId="{5BB3B9F0-4509-4E75-94B3-6612FDBB17F9}" srcOrd="0" destOrd="2" presId="urn:microsoft.com/office/officeart/2005/8/layout/chevron2"/>
    <dgm:cxn modelId="{A2DA3409-7DDE-45FF-87F3-BD0C4E6F9FBC}" srcId="{BF515CA5-82EE-43BE-A68B-D5A4EAF1D4BA}" destId="{B86AC0E0-0BDA-446D-811A-7B98BB9C9A79}" srcOrd="0" destOrd="0" parTransId="{FCECE72E-39C4-4592-B15F-18004ECB8F50}" sibTransId="{EBA1D1CF-F01F-449A-9255-9D5905A1BD41}"/>
    <dgm:cxn modelId="{5BB25BC3-0A9C-4603-AA1B-F30D260B65E7}" type="presOf" srcId="{712D1C8D-D59E-4808-953D-946DF9FF2D93}" destId="{E872962C-1D7F-44AF-93F7-EC60E2218D89}" srcOrd="0" destOrd="1" presId="urn:microsoft.com/office/officeart/2005/8/layout/chevron2"/>
    <dgm:cxn modelId="{CBFBB0F0-2C42-4832-A483-A0F0C96B5CCD}" srcId="{BF515CA5-82EE-43BE-A68B-D5A4EAF1D4BA}" destId="{51E65EC9-55FE-4F85-9D0D-300984311F5C}" srcOrd="1" destOrd="0" parTransId="{6E22C950-5B21-44C7-9BC1-C6D8775CECF7}" sibTransId="{3097B6B6-E97E-4C58-8461-F2B9C0BF59ED}"/>
    <dgm:cxn modelId="{8538CD7A-6172-4295-8F41-D2BBF541E1E9}" type="presParOf" srcId="{9ACD9526-F1F8-4D95-9C92-35A034864DC7}" destId="{85DF0EEC-8F59-4B85-9FEE-8D4A12D56B87}" srcOrd="0" destOrd="0" presId="urn:microsoft.com/office/officeart/2005/8/layout/chevron2"/>
    <dgm:cxn modelId="{AF319BA2-6E84-42EC-9935-E3E9987597E3}" type="presParOf" srcId="{85DF0EEC-8F59-4B85-9FEE-8D4A12D56B87}" destId="{0FDEA0C5-F509-401A-A4CF-1DE754C88AC9}" srcOrd="0" destOrd="0" presId="urn:microsoft.com/office/officeart/2005/8/layout/chevron2"/>
    <dgm:cxn modelId="{FF5E985C-96D1-44EB-89A0-1F0B04C30D7C}" type="presParOf" srcId="{85DF0EEC-8F59-4B85-9FEE-8D4A12D56B87}" destId="{5BB3B9F0-4509-4E75-94B3-6612FDBB17F9}" srcOrd="1" destOrd="0" presId="urn:microsoft.com/office/officeart/2005/8/layout/chevron2"/>
    <dgm:cxn modelId="{2216046C-D20D-476F-BE27-D3ADEE3801A7}" type="presParOf" srcId="{9ACD9526-F1F8-4D95-9C92-35A034864DC7}" destId="{7A513414-F0CB-431B-8F91-92595E27D060}" srcOrd="1" destOrd="0" presId="urn:microsoft.com/office/officeart/2005/8/layout/chevron2"/>
    <dgm:cxn modelId="{98467D60-07F3-4057-9E04-0443C1456196}" type="presParOf" srcId="{9ACD9526-F1F8-4D95-9C92-35A034864DC7}" destId="{20A5CA4D-0432-4422-9CC3-34B8077DDC78}" srcOrd="2" destOrd="0" presId="urn:microsoft.com/office/officeart/2005/8/layout/chevron2"/>
    <dgm:cxn modelId="{BA1F2602-4F58-45A3-BCCC-F4A5A3104102}" type="presParOf" srcId="{20A5CA4D-0432-4422-9CC3-34B8077DDC78}" destId="{E8333243-E672-477C-A529-9FD5AB3DF505}" srcOrd="0" destOrd="0" presId="urn:microsoft.com/office/officeart/2005/8/layout/chevron2"/>
    <dgm:cxn modelId="{B5368D7B-6881-4473-AA9D-5E459DF1F46B}" type="presParOf" srcId="{20A5CA4D-0432-4422-9CC3-34B8077DDC78}" destId="{F9ABF19B-473E-402F-BDBF-0BCA7FD221BA}" srcOrd="1" destOrd="0" presId="urn:microsoft.com/office/officeart/2005/8/layout/chevron2"/>
    <dgm:cxn modelId="{803F855E-BD94-49E6-A751-0F42E9FF3240}" type="presParOf" srcId="{9ACD9526-F1F8-4D95-9C92-35A034864DC7}" destId="{34683ED0-B681-4080-B84D-5645708410E9}" srcOrd="3" destOrd="0" presId="urn:microsoft.com/office/officeart/2005/8/layout/chevron2"/>
    <dgm:cxn modelId="{4558FDAB-500D-4944-B89D-5E6EA286BAF8}" type="presParOf" srcId="{9ACD9526-F1F8-4D95-9C92-35A034864DC7}" destId="{59A352E7-84A0-4754-A5A3-5FE12589658C}" srcOrd="4" destOrd="0" presId="urn:microsoft.com/office/officeart/2005/8/layout/chevron2"/>
    <dgm:cxn modelId="{88F91305-E5AF-4796-8EF0-E321F5E016D9}" type="presParOf" srcId="{59A352E7-84A0-4754-A5A3-5FE12589658C}" destId="{2E390E02-1078-439F-970A-E6E13A2D680D}" srcOrd="0" destOrd="0" presId="urn:microsoft.com/office/officeart/2005/8/layout/chevron2"/>
    <dgm:cxn modelId="{A07171B4-26EC-4DF8-A19D-3FA20F67A797}" type="presParOf" srcId="{59A352E7-84A0-4754-A5A3-5FE12589658C}" destId="{E872962C-1D7F-44AF-93F7-EC60E2218D8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A4D30C3-3E6A-D949-BE12-D5EDF0371269}" type="datetimeFigureOut">
              <a:rPr lang="es-ES" altLang="es-ES_tradnl"/>
              <a:pPr>
                <a:defRPr/>
              </a:pPr>
              <a:t>08/05/2017</a:t>
            </a:fld>
            <a:endParaRPr lang="es-ES" alt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437BDB-5090-6944-9B28-B822A07BFE43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002642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05E2986-4C2B-994D-894F-B0CB7EF5217A}" type="datetimeFigureOut">
              <a:rPr lang="es-CL" altLang="es-ES_tradnl"/>
              <a:pPr>
                <a:defRPr/>
              </a:pPr>
              <a:t>08-05-2017</a:t>
            </a:fld>
            <a:endParaRPr lang="es-CL" alt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L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_tradnl" noProof="0"/>
              <a:t>Haga clic para modificar el estilo de texto del patrón</a:t>
            </a:r>
          </a:p>
          <a:p>
            <a:pPr lvl="1"/>
            <a:r>
              <a:rPr lang="es-ES" altLang="es-ES_tradnl" noProof="0"/>
              <a:t>Segundo nivel</a:t>
            </a:r>
          </a:p>
          <a:p>
            <a:pPr lvl="2"/>
            <a:r>
              <a:rPr lang="es-ES" altLang="es-ES_tradnl" noProof="0"/>
              <a:t>Tercer nivel</a:t>
            </a:r>
          </a:p>
          <a:p>
            <a:pPr lvl="3"/>
            <a:r>
              <a:rPr lang="es-ES" altLang="es-ES_tradnl" noProof="0"/>
              <a:t>Cuarto nivel</a:t>
            </a:r>
          </a:p>
          <a:p>
            <a:pPr lvl="4"/>
            <a:r>
              <a:rPr lang="es-ES" altLang="es-ES_tradnl" noProof="0"/>
              <a:t>Quinto nivel</a:t>
            </a:r>
            <a:endParaRPr lang="es-CL" altLang="es-ES_tradnl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A60BF6-1FD4-9F42-8599-8BD928C73938}" type="slidenum">
              <a:rPr lang="es-CL" altLang="es-ES_tradnl"/>
              <a:pPr>
                <a:defRPr/>
              </a:pPr>
              <a:t>‹Nº›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1680149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A60BF6-1FD4-9F42-8599-8BD928C73938}" type="slidenum">
              <a:rPr lang="es-CL" altLang="es-ES_tradnl" smtClean="0"/>
              <a:pPr>
                <a:defRPr/>
              </a:pPr>
              <a:t>1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185255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 altLang="es-ES_tradnl">
              <a:ea typeface="MS PGothic" charset="-128"/>
            </a:endParaRPr>
          </a:p>
        </p:txBody>
      </p:sp>
      <p:sp>
        <p:nvSpPr>
          <p:cNvPr id="1945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AF32FAE5-924F-6D40-8C10-9967C17315B7}" type="slidenum">
              <a:rPr lang="es-CL" altLang="es-ES_tradnl"/>
              <a:pPr/>
              <a:t>4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109344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A60BF6-1FD4-9F42-8599-8BD928C73938}" type="slidenum">
              <a:rPr lang="es-CL" altLang="es-ES_tradnl" smtClean="0"/>
              <a:pPr>
                <a:defRPr/>
              </a:pPr>
              <a:t>6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660369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0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_tradnl" altLang="es-ES_tradnl">
              <a:ea typeface="MS PGothic" charset="-128"/>
            </a:endParaRPr>
          </a:p>
        </p:txBody>
      </p:sp>
      <p:sp>
        <p:nvSpPr>
          <p:cNvPr id="27651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5DEA2EDA-F627-C84D-8241-D878417B851D}" type="slidenum">
              <a:rPr lang="es-CL" altLang="es-ES_tradnl"/>
              <a:pPr/>
              <a:t>10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1658157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A60BF6-1FD4-9F42-8599-8BD928C73938}" type="slidenum">
              <a:rPr lang="es-CL" altLang="es-ES_tradnl" smtClean="0"/>
              <a:pPr>
                <a:defRPr/>
              </a:pPr>
              <a:t>19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956063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4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_tradnl" altLang="es-ES_tradnl">
              <a:ea typeface="MS PGothic" charset="-128"/>
            </a:endParaRPr>
          </a:p>
        </p:txBody>
      </p:sp>
      <p:sp>
        <p:nvSpPr>
          <p:cNvPr id="90115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68ACF4CD-1FCD-EE44-88BF-2DB70A043DC2}" type="slidenum">
              <a:rPr lang="es-CL" altLang="es-ES_tradnl"/>
              <a:pPr/>
              <a:t>44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721194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A60BF6-1FD4-9F42-8599-8BD928C73938}" type="slidenum">
              <a:rPr lang="es-CL" altLang="es-ES_tradnl" smtClean="0"/>
              <a:pPr>
                <a:defRPr/>
              </a:pPr>
              <a:t>52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1604277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Rectángulo redondeado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0" name="19 Subtítulo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7E9B7DC-82AF-7A47-9FCB-934D930291A5}" type="datetimeFigureOut">
              <a:rPr lang="es-CL" altLang="es-ES_tradnl" smtClean="0"/>
              <a:pPr>
                <a:defRPr/>
              </a:pPr>
              <a:t>08-05-2017</a:t>
            </a:fld>
            <a:endParaRPr lang="es-CL" alt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CL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06BE8DC-E478-1F47-BF3B-1148BDF341B6}" type="slidenum">
              <a:rPr lang="es-CL" altLang="es-ES_tradnl" smtClean="0"/>
              <a:pPr>
                <a:defRPr/>
              </a:pPr>
              <a:t>‹Nº›</a:t>
            </a:fld>
            <a:endParaRPr lang="es-CL" alt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C1E03B6-85CC-6642-808B-031158FDC94A}" type="datetimeFigureOut">
              <a:rPr lang="es-CL" altLang="es-ES_tradnl" smtClean="0"/>
              <a:pPr>
                <a:defRPr/>
              </a:pPr>
              <a:t>08-05-2017</a:t>
            </a:fld>
            <a:endParaRPr lang="es-CL" alt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6C8A1B4-F2D8-B341-B59D-1C70BE303AFF}" type="slidenum">
              <a:rPr lang="es-CL" altLang="es-ES_tradnl" smtClean="0"/>
              <a:pPr>
                <a:defRPr/>
              </a:pPr>
              <a:t>‹Nº›</a:t>
            </a:fld>
            <a:endParaRPr lang="es-CL" alt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B1280ED-50A8-914B-840A-CF9F7F02D707}" type="datetimeFigureOut">
              <a:rPr lang="es-CL" altLang="es-ES_tradnl" smtClean="0"/>
              <a:pPr>
                <a:defRPr/>
              </a:pPr>
              <a:t>08-05-2017</a:t>
            </a:fld>
            <a:endParaRPr lang="es-CL" alt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9BE5F3C-A67D-EE4C-83DD-E0DF9C6C71C5}" type="slidenum">
              <a:rPr lang="es-CL" altLang="es-ES_tradnl" smtClean="0"/>
              <a:pPr>
                <a:defRPr/>
              </a:pPr>
              <a:t>‹Nº›</a:t>
            </a:fld>
            <a:endParaRPr lang="es-CL" alt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60820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468BFA2-9584-BC41-9727-1BBAC9E250B1}" type="datetimeFigureOut">
              <a:rPr lang="es-CL" altLang="es-ES_tradnl" smtClean="0"/>
              <a:pPr>
                <a:defRPr/>
              </a:pPr>
              <a:t>08-05-2017</a:t>
            </a:fld>
            <a:endParaRPr lang="es-CL" alt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C841DF0-2D8E-A84D-9610-46AE09A0B101}" type="slidenum">
              <a:rPr lang="es-CL" altLang="es-ES_tradnl" smtClean="0"/>
              <a:pPr>
                <a:defRPr/>
              </a:pPr>
              <a:t>‹Nº›</a:t>
            </a:fld>
            <a:endParaRPr lang="es-CL" alt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 redondeado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ACEA6B8-011A-7242-87B2-44527AB48178}" type="datetimeFigureOut">
              <a:rPr lang="es-CL" altLang="es-ES_tradnl" smtClean="0"/>
              <a:pPr>
                <a:defRPr/>
              </a:pPr>
              <a:t>08-05-2017</a:t>
            </a:fld>
            <a:endParaRPr lang="es-CL" alt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7689F61-3851-FB4A-8CC9-C144571D07C0}" type="slidenum">
              <a:rPr lang="es-CL" altLang="es-ES_tradnl" smtClean="0"/>
              <a:pPr>
                <a:defRPr/>
              </a:pPr>
              <a:t>‹Nº›</a:t>
            </a:fld>
            <a:endParaRPr lang="es-CL" alt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511DD1A-D19E-0E47-AF4C-7F13C790C5F9}" type="datetimeFigureOut">
              <a:rPr lang="es-CL" altLang="es-ES_tradnl" smtClean="0"/>
              <a:pPr>
                <a:defRPr/>
              </a:pPr>
              <a:t>08-05-2017</a:t>
            </a:fld>
            <a:endParaRPr lang="es-CL" alt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CE9F8FD-C979-BF4D-821F-9EF6BFADD842}" type="slidenum">
              <a:rPr lang="es-CL" altLang="es-ES_tradnl" smtClean="0"/>
              <a:pPr>
                <a:defRPr/>
              </a:pPr>
              <a:t>‹Nº›</a:t>
            </a:fld>
            <a:endParaRPr lang="es-CL" alt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770F648-C3D0-7748-A827-7C407FA83E6A}" type="datetimeFigureOut">
              <a:rPr lang="es-CL" altLang="es-ES_tradnl" smtClean="0"/>
              <a:pPr>
                <a:defRPr/>
              </a:pPr>
              <a:t>08-05-2017</a:t>
            </a:fld>
            <a:endParaRPr lang="es-CL" alt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92B4364-D1C2-084A-BB8E-8EEF9AE4D286}" type="slidenum">
              <a:rPr lang="es-CL" altLang="es-ES_tradnl" smtClean="0"/>
              <a:pPr>
                <a:defRPr/>
              </a:pPr>
              <a:t>‹Nº›</a:t>
            </a:fld>
            <a:endParaRPr lang="es-CL" alt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51170C7-DDF8-444A-95A1-0D80A7860DE0}" type="datetimeFigureOut">
              <a:rPr lang="es-CL" altLang="es-ES_tradnl" smtClean="0"/>
              <a:pPr>
                <a:defRPr/>
              </a:pPr>
              <a:t>08-05-2017</a:t>
            </a:fld>
            <a:endParaRPr lang="es-CL" alt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88B2814-A2DE-9C49-BC62-06372D39B482}" type="slidenum">
              <a:rPr lang="es-CL" altLang="es-ES_tradnl" smtClean="0"/>
              <a:pPr>
                <a:defRPr/>
              </a:pPr>
              <a:t>‹Nº›</a:t>
            </a:fld>
            <a:endParaRPr lang="es-CL" alt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E711317-012D-414A-A94F-22E13AAD4BE3}" type="datetimeFigureOut">
              <a:rPr lang="es-CL" altLang="es-ES_tradnl" smtClean="0"/>
              <a:pPr>
                <a:defRPr/>
              </a:pPr>
              <a:t>08-05-2017</a:t>
            </a:fld>
            <a:endParaRPr lang="es-CL" alt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EBF65F-2BDB-FF41-B863-6AF8BA23D862}" type="slidenum">
              <a:rPr lang="es-CL" altLang="es-ES_tradnl" smtClean="0"/>
              <a:pPr>
                <a:defRPr/>
              </a:pPr>
              <a:t>‹Nº›</a:t>
            </a:fld>
            <a:endParaRPr lang="es-CL" alt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E52082C-ABFB-1449-AA21-3F7443B8C6D2}" type="datetimeFigureOut">
              <a:rPr lang="es-CL" altLang="es-ES_tradnl" smtClean="0"/>
              <a:pPr>
                <a:defRPr/>
              </a:pPr>
              <a:t>08-05-2017</a:t>
            </a:fld>
            <a:endParaRPr lang="es-CL" alt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5497599-824E-9648-9893-C090B6C81298}" type="slidenum">
              <a:rPr lang="es-CL" altLang="es-ES_tradnl" smtClean="0"/>
              <a:pPr>
                <a:defRPr/>
              </a:pPr>
              <a:t>‹Nº›</a:t>
            </a:fld>
            <a:endParaRPr lang="es-CL" alt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dondear rectángulo de esquina sencilla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45728D1-AEF5-4149-AA63-33A4926D273E}" type="datetimeFigureOut">
              <a:rPr lang="es-CL" altLang="es-ES_tradnl" smtClean="0"/>
              <a:pPr>
                <a:defRPr/>
              </a:pPr>
              <a:t>08-05-2017</a:t>
            </a:fld>
            <a:endParaRPr lang="es-CL" alt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96C6EC0-0C35-5949-8B55-4704327FEEB6}" type="slidenum">
              <a:rPr lang="es-CL" altLang="es-ES_tradnl" smtClean="0"/>
              <a:pPr>
                <a:defRPr/>
              </a:pPr>
              <a:t>‹Nº›</a:t>
            </a:fld>
            <a:endParaRPr lang="es-CL" alt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 redondeado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12 Marcador de título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C51170C7-DDF8-444A-95A1-0D80A7860DE0}" type="datetimeFigureOut">
              <a:rPr lang="es-CL" altLang="es-ES_tradnl" smtClean="0"/>
              <a:pPr>
                <a:defRPr/>
              </a:pPr>
              <a:t>08-05-2017</a:t>
            </a:fld>
            <a:endParaRPr lang="es-CL" altLang="es-ES_tradnl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F88B2814-A2DE-9C49-BC62-06372D39B482}" type="slidenum">
              <a:rPr lang="es-CL" altLang="es-ES_tradnl" smtClean="0"/>
              <a:pPr>
                <a:defRPr/>
              </a:pPr>
              <a:t>‹Nº›</a:t>
            </a:fld>
            <a:endParaRPr lang="es-CL" alt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  <p:sldLayoutId id="2147484466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9.xml"/><Relationship Id="rId3" Type="http://schemas.openxmlformats.org/officeDocument/2006/relationships/diagramLayout" Target="../diagrams/layout1.xml"/><Relationship Id="rId7" Type="http://schemas.openxmlformats.org/officeDocument/2006/relationships/slide" Target="slide13.xml"/><Relationship Id="rId12" Type="http://schemas.openxmlformats.org/officeDocument/2006/relationships/slide" Target="slide18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slide" Target="slide17.xml"/><Relationship Id="rId5" Type="http://schemas.openxmlformats.org/officeDocument/2006/relationships/diagramColors" Target="../diagrams/colors1.xml"/><Relationship Id="rId10" Type="http://schemas.openxmlformats.org/officeDocument/2006/relationships/slide" Target="slide16.xml"/><Relationship Id="rId4" Type="http://schemas.openxmlformats.org/officeDocument/2006/relationships/diagramQuickStyle" Target="../diagrams/quickStyle1.xml"/><Relationship Id="rId9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demre.cl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slide" Target="slide49.xml"/><Relationship Id="rId9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hyperlink" Target="http://www.gratuidad.c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ecasycreditos.c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mre.cl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n 1" descr="MATRICES PRESENTACION2-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3413" y="2220913"/>
            <a:ext cx="334962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Imagen 2" descr="MATRICES PRESENTACION2-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895871">
            <a:off x="838200" y="3887788"/>
            <a:ext cx="300513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agen 3" descr="MATRICES PRESENTACION2-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2950" y="4088523"/>
            <a:ext cx="3240088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agen 5" descr="MATRICES PRESENTACION2-3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6679" y="393406"/>
            <a:ext cx="2586149" cy="176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n 8" descr="MATRICES PRESENTACION2-3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63" y="966788"/>
            <a:ext cx="270033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n 7" descr="MATRICES PRESENTACION2-3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75" y="2251075"/>
            <a:ext cx="27368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noFill/>
          <a:ln w="762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ES_tradnl" sz="3600" dirty="0" smtClean="0"/>
              <a:t>            </a:t>
            </a:r>
            <a:r>
              <a:rPr lang="es-ES_tradnl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Charla motivacional 4ºs</a:t>
            </a:r>
            <a:br>
              <a:rPr lang="es-ES_tradnl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2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Egresando de la enseñanza media </a:t>
            </a:r>
            <a:r>
              <a:rPr lang="es-ES" sz="22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2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2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opción PSU</a:t>
            </a:r>
            <a:br>
              <a:rPr lang="es-ES" sz="22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_tradnl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ORIENTACIÓN y UTP 2017</a:t>
            </a:r>
            <a:r>
              <a:rPr lang="es-ES_tradnl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_tradnl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AR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ORIENTACIÓN 2017</a:t>
            </a:r>
          </a:p>
          <a:p>
            <a:endParaRPr lang="es-A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814" y="4537468"/>
            <a:ext cx="2785730" cy="150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731" y="534370"/>
            <a:ext cx="1733072" cy="2606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218891"/>
            <a:ext cx="11222418" cy="140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487712" y="1497915"/>
            <a:ext cx="5242560" cy="438912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_tradn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IDENTIFICAR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INVESTIGAR</a:t>
            </a:r>
          </a:p>
          <a:p>
            <a:r>
              <a:rPr lang="es-ES_tradnl" dirty="0" smtClean="0"/>
              <a:t>REQUISITOS DE INGRESO</a:t>
            </a:r>
          </a:p>
          <a:p>
            <a:r>
              <a:rPr lang="es-ES_tradnl" dirty="0" smtClean="0"/>
              <a:t>PUNTAJE ÚLTIMO SELECCIONADO</a:t>
            </a:r>
          </a:p>
          <a:p>
            <a:r>
              <a:rPr lang="es-ES_tradnl" dirty="0" smtClean="0"/>
              <a:t>EL ARANCEL </a:t>
            </a:r>
          </a:p>
          <a:p>
            <a:pPr marL="0" indent="0">
              <a:buNone/>
            </a:pPr>
            <a:r>
              <a:rPr lang="es-ES_tradnl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s-ES_tradnl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CONVERSAR</a:t>
            </a:r>
            <a:endParaRPr lang="es-AR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5730272" y="1360303"/>
            <a:ext cx="5242560" cy="4389120"/>
          </a:xfrm>
        </p:spPr>
        <p:txBody>
          <a:bodyPr/>
          <a:lstStyle/>
          <a:p>
            <a:pPr marL="0" indent="0">
              <a:buNone/>
            </a:pPr>
            <a:r>
              <a:rPr lang="es-ES_tradnl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s-ES_tradnl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BUSCAR</a:t>
            </a:r>
            <a:r>
              <a:rPr lang="es-ES_tradnl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r>
              <a:rPr lang="es-ES_tradnl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marL="0" indent="0">
              <a:buNone/>
            </a:pPr>
            <a:r>
              <a:rPr lang="es-ES_tradnl" b="1" dirty="0" smtClean="0">
                <a:solidFill>
                  <a:srgbClr val="E918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s-ES_tradnl" b="1" dirty="0" smtClean="0">
                <a:solidFill>
                  <a:srgbClr val="E918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JERARQUIZAR</a:t>
            </a:r>
          </a:p>
          <a:p>
            <a:pPr marL="0" indent="0">
              <a:buNone/>
            </a:pPr>
            <a:endParaRPr lang="es-ES_tradnl" b="1" dirty="0" smtClean="0">
              <a:solidFill>
                <a:srgbClr val="E918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  <a:p>
            <a:pPr marL="0" indent="0">
              <a:buNone/>
            </a:pPr>
            <a:r>
              <a:rPr lang="es-ES_tradnl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es-ES_tradnl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ELABORAR UN PLAN A,B,C,…</a:t>
            </a:r>
            <a:endParaRPr lang="es-AR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006" y="1230389"/>
            <a:ext cx="993590" cy="99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661" y="3841344"/>
            <a:ext cx="22860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596" y="1737152"/>
            <a:ext cx="2543721" cy="132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73" y="4003491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/>
        </p:nvSpPr>
        <p:spPr bwMode="auto">
          <a:xfrm flipV="1">
            <a:off x="733425" y="763588"/>
            <a:ext cx="6296025" cy="2392362"/>
          </a:xfrm>
          <a:custGeom>
            <a:avLst/>
            <a:gdLst>
              <a:gd name="T0" fmla="*/ 249567 w 3369923"/>
              <a:gd name="T1" fmla="*/ 0 h 622652"/>
              <a:gd name="T2" fmla="*/ 11368372 w 3369923"/>
              <a:gd name="T3" fmla="*/ 1061711 h 622652"/>
              <a:gd name="T4" fmla="*/ 11762860 w 3369923"/>
              <a:gd name="T5" fmla="*/ 9191966 h 622652"/>
              <a:gd name="T6" fmla="*/ 0 w 3369923"/>
              <a:gd name="T7" fmla="*/ 9040279 h 622652"/>
              <a:gd name="T8" fmla="*/ 249567 w 3369923"/>
              <a:gd name="T9" fmla="*/ 0 h 6226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69923" h="622652">
                <a:moveTo>
                  <a:pt x="71498" y="0"/>
                </a:moveTo>
                <a:lnTo>
                  <a:pt x="3256907" y="71919"/>
                </a:lnTo>
                <a:lnTo>
                  <a:pt x="3369923" y="622652"/>
                </a:lnTo>
                <a:lnTo>
                  <a:pt x="0" y="612377"/>
                </a:lnTo>
                <a:lnTo>
                  <a:pt x="71498" y="0"/>
                </a:lnTo>
                <a:close/>
              </a:path>
            </a:pathLst>
          </a:custGeom>
          <a:solidFill>
            <a:srgbClr val="E81860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/>
        </p:spPr>
        <p:txBody>
          <a:bodyPr anchor="ctr"/>
          <a:lstStyle/>
          <a:p>
            <a:pPr>
              <a:defRPr/>
            </a:pPr>
            <a:endParaRPr lang="es-ES">
              <a:ea typeface="MS PGothic" charset="0"/>
              <a:cs typeface="MS PGothic" charset="0"/>
            </a:endParaRPr>
          </a:p>
        </p:txBody>
      </p:sp>
      <p:sp>
        <p:nvSpPr>
          <p:cNvPr id="28674" name="Título 1"/>
          <p:cNvSpPr>
            <a:spLocks noGrp="1"/>
          </p:cNvSpPr>
          <p:nvPr>
            <p:ph type="ctrTitle"/>
          </p:nvPr>
        </p:nvSpPr>
        <p:spPr>
          <a:xfrm>
            <a:off x="1274763" y="1154113"/>
            <a:ext cx="5241925" cy="1487487"/>
          </a:xfrm>
        </p:spPr>
        <p:txBody>
          <a:bodyPr>
            <a:normAutofit/>
          </a:bodyPr>
          <a:lstStyle/>
          <a:p>
            <a:pPr eaLnBrk="1" hangingPunct="1"/>
            <a:r>
              <a:rPr lang="es-CL" altLang="es-ES_tradnl" sz="4000" dirty="0">
                <a:solidFill>
                  <a:schemeClr val="bg1"/>
                </a:solidFill>
                <a:latin typeface="Georgia" charset="0"/>
                <a:ea typeface="MS PGothic" charset="-128"/>
              </a:rPr>
              <a:t>Es importante que </a:t>
            </a:r>
            <a:br>
              <a:rPr lang="es-CL" altLang="es-ES_tradnl" sz="4000" dirty="0">
                <a:solidFill>
                  <a:schemeClr val="bg1"/>
                </a:solidFill>
                <a:latin typeface="Georgia" charset="0"/>
                <a:ea typeface="MS PGothic" charset="-128"/>
              </a:rPr>
            </a:br>
            <a:r>
              <a:rPr lang="es-CL" altLang="es-ES_tradnl" sz="4000" b="1" dirty="0">
                <a:solidFill>
                  <a:schemeClr val="bg1"/>
                </a:solidFill>
                <a:latin typeface="Georgia" charset="0"/>
                <a:ea typeface="MS PGothic" charset="-128"/>
              </a:rPr>
              <a:t>TE CONOZCAS</a:t>
            </a:r>
          </a:p>
        </p:txBody>
      </p:sp>
      <p:sp>
        <p:nvSpPr>
          <p:cNvPr id="8" name="Forma libre 7"/>
          <p:cNvSpPr>
            <a:spLocks/>
          </p:cNvSpPr>
          <p:nvPr/>
        </p:nvSpPr>
        <p:spPr bwMode="auto">
          <a:xfrm rot="5762890">
            <a:off x="5709770" y="1559672"/>
            <a:ext cx="3978156" cy="6007649"/>
          </a:xfrm>
          <a:custGeom>
            <a:avLst/>
            <a:gdLst>
              <a:gd name="T0" fmla="*/ 1299170 w 2475769"/>
              <a:gd name="T1" fmla="*/ 15242680 h 2854356"/>
              <a:gd name="T2" fmla="*/ 0 w 2475769"/>
              <a:gd name="T3" fmla="*/ 0 h 2854356"/>
              <a:gd name="T4" fmla="*/ 6927658 w 2475769"/>
              <a:gd name="T5" fmla="*/ 1107002 h 2854356"/>
              <a:gd name="T6" fmla="*/ 6894800 w 2475769"/>
              <a:gd name="T7" fmla="*/ 4797031 h 2854356"/>
              <a:gd name="T8" fmla="*/ 6894800 w 2475769"/>
              <a:gd name="T9" fmla="*/ 6537188 h 2854356"/>
              <a:gd name="T10" fmla="*/ 6894792 w 2475769"/>
              <a:gd name="T11" fmla="*/ 5912510 h 2854356"/>
              <a:gd name="T12" fmla="*/ 8129459 w 2475769"/>
              <a:gd name="T13" fmla="*/ 8143473 h 2854356"/>
              <a:gd name="T14" fmla="*/ 6867361 w 2475769"/>
              <a:gd name="T15" fmla="*/ 7741910 h 2854356"/>
              <a:gd name="T16" fmla="*/ 6842701 w 2475769"/>
              <a:gd name="T17" fmla="*/ 13728102 h 2854356"/>
              <a:gd name="T18" fmla="*/ 1299170 w 2475769"/>
              <a:gd name="T19" fmla="*/ 15242680 h 28543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475769" h="2854356">
                <a:moveTo>
                  <a:pt x="395653" y="2854356"/>
                </a:moveTo>
                <a:lnTo>
                  <a:pt x="0" y="0"/>
                </a:lnTo>
                <a:lnTo>
                  <a:pt x="2109769" y="207298"/>
                </a:lnTo>
                <a:lnTo>
                  <a:pt x="2099762" y="898296"/>
                </a:lnTo>
                <a:lnTo>
                  <a:pt x="2099762" y="1224159"/>
                </a:lnTo>
                <a:cubicBezTo>
                  <a:pt x="2099761" y="1185166"/>
                  <a:pt x="2099761" y="1146174"/>
                  <a:pt x="2099760" y="1107181"/>
                </a:cubicBezTo>
                <a:lnTo>
                  <a:pt x="2475769" y="1524953"/>
                </a:lnTo>
                <a:lnTo>
                  <a:pt x="2091406" y="1449756"/>
                </a:lnTo>
                <a:cubicBezTo>
                  <a:pt x="2088903" y="1823416"/>
                  <a:pt x="2086399" y="2197075"/>
                  <a:pt x="2083896" y="2570735"/>
                </a:cubicBezTo>
                <a:lnTo>
                  <a:pt x="395653" y="2854356"/>
                </a:lnTo>
                <a:close/>
              </a:path>
            </a:pathLst>
          </a:custGeom>
          <a:solidFill>
            <a:srgbClr val="1157C2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/>
        </p:spPr>
        <p:txBody>
          <a:bodyPr anchor="ctr"/>
          <a:lstStyle/>
          <a:p>
            <a:pPr>
              <a:defRPr/>
            </a:pPr>
            <a:endParaRPr lang="es-ES">
              <a:ea typeface="MS PGothic" charset="0"/>
              <a:cs typeface="MS PGothic" charset="0"/>
            </a:endParaRPr>
          </a:p>
        </p:txBody>
      </p:sp>
      <p:sp>
        <p:nvSpPr>
          <p:cNvPr id="28677" name="Título 1"/>
          <p:cNvSpPr txBox="1">
            <a:spLocks/>
          </p:cNvSpPr>
          <p:nvPr/>
        </p:nvSpPr>
        <p:spPr bwMode="auto">
          <a:xfrm>
            <a:off x="5145088" y="3175000"/>
            <a:ext cx="54102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ES_tradnl" sz="4800">
                <a:solidFill>
                  <a:srgbClr val="FFFFFF"/>
                </a:solidFill>
                <a:latin typeface="Georgia" charset="0"/>
              </a:rPr>
              <a:t>DESCUBRE tu </a:t>
            </a:r>
            <a:r>
              <a:rPr lang="es-CL" altLang="es-ES_tradnl" sz="4800" b="1">
                <a:solidFill>
                  <a:srgbClr val="FFFFFF"/>
                </a:solidFill>
                <a:latin typeface="Georgia" charset="0"/>
              </a:rPr>
              <a:t>vocación</a:t>
            </a:r>
            <a:r>
              <a:rPr lang="es-CL" altLang="es-ES_tradnl" sz="4800">
                <a:solidFill>
                  <a:srgbClr val="FFFFFF"/>
                </a:solidFill>
                <a:latin typeface="Georgia" charset="0"/>
              </a:rPr>
              <a:t> o qué te </a:t>
            </a:r>
            <a:r>
              <a:rPr lang="es-CL" altLang="es-ES_tradnl" sz="4800" b="1">
                <a:solidFill>
                  <a:srgbClr val="FFFFFF"/>
                </a:solidFill>
                <a:latin typeface="Georgia" charset="0"/>
              </a:rPr>
              <a:t>hace FELIZ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574675" y="333375"/>
            <a:ext cx="3197226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s-CL" altLang="es-ES_tradnl" sz="2000" b="1" u="sng" dirty="0" smtClean="0">
                <a:solidFill>
                  <a:srgbClr val="175EAD"/>
                </a:solidFill>
                <a:latin typeface="Georgia" charset="0"/>
                <a:ea typeface="MS PGothic" charset="-128"/>
              </a:rPr>
              <a:t>Veamos ejemplos:</a:t>
            </a:r>
            <a:endParaRPr lang="es-CL" altLang="es-ES_tradnl" sz="2000" b="1" u="sng" dirty="0">
              <a:solidFill>
                <a:srgbClr val="175EAD"/>
              </a:solidFill>
              <a:latin typeface="Georgia" charset="0"/>
              <a:ea typeface="MS PGothic" charset="-128"/>
            </a:endParaRPr>
          </a:p>
        </p:txBody>
      </p:sp>
      <p:graphicFrame>
        <p:nvGraphicFramePr>
          <p:cNvPr id="48" name="Diagrama 47"/>
          <p:cNvGraphicFramePr/>
          <p:nvPr>
            <p:extLst>
              <p:ext uri="{D42A27DB-BD31-4B8C-83A1-F6EECF244321}">
                <p14:modId xmlns:p14="http://schemas.microsoft.com/office/powerpoint/2010/main" val="2386220769"/>
              </p:ext>
            </p:extLst>
          </p:nvPr>
        </p:nvGraphicFramePr>
        <p:xfrm>
          <a:off x="2533650" y="93052"/>
          <a:ext cx="6780471" cy="6286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5397500" y="812800"/>
            <a:ext cx="1409700" cy="11176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_tradnl"/>
          </a:p>
        </p:txBody>
      </p:sp>
      <p:sp>
        <p:nvSpPr>
          <p:cNvPr id="49" name="Rectángulo 48"/>
          <p:cNvSpPr/>
          <p:nvPr/>
        </p:nvSpPr>
        <p:spPr>
          <a:xfrm>
            <a:off x="7099300" y="1598613"/>
            <a:ext cx="1409700" cy="11176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_tradnl"/>
          </a:p>
        </p:txBody>
      </p:sp>
      <p:sp>
        <p:nvSpPr>
          <p:cNvPr id="50" name="Rectángulo 49"/>
          <p:cNvSpPr/>
          <p:nvPr/>
        </p:nvSpPr>
        <p:spPr>
          <a:xfrm>
            <a:off x="7505700" y="3429000"/>
            <a:ext cx="1409700" cy="11176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_tradnl"/>
          </a:p>
        </p:txBody>
      </p:sp>
      <p:sp>
        <p:nvSpPr>
          <p:cNvPr id="51" name="Rectángulo 50"/>
          <p:cNvSpPr/>
          <p:nvPr/>
        </p:nvSpPr>
        <p:spPr>
          <a:xfrm>
            <a:off x="6299200" y="4953000"/>
            <a:ext cx="1409700" cy="11176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_tradnl"/>
          </a:p>
        </p:txBody>
      </p:sp>
      <p:sp>
        <p:nvSpPr>
          <p:cNvPr id="52" name="Rectángulo 51"/>
          <p:cNvSpPr/>
          <p:nvPr/>
        </p:nvSpPr>
        <p:spPr>
          <a:xfrm>
            <a:off x="4445000" y="4901942"/>
            <a:ext cx="1409700" cy="11176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_tradnl"/>
          </a:p>
        </p:txBody>
      </p:sp>
      <p:sp>
        <p:nvSpPr>
          <p:cNvPr id="53" name="Rectángulo 52"/>
          <p:cNvSpPr/>
          <p:nvPr/>
        </p:nvSpPr>
        <p:spPr>
          <a:xfrm>
            <a:off x="3358006" y="3429000"/>
            <a:ext cx="1409700" cy="11176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_tradnl"/>
          </a:p>
        </p:txBody>
      </p:sp>
      <p:sp>
        <p:nvSpPr>
          <p:cNvPr id="54" name="Rectángulo 53"/>
          <p:cNvSpPr/>
          <p:nvPr/>
        </p:nvSpPr>
        <p:spPr>
          <a:xfrm>
            <a:off x="3740150" y="1598613"/>
            <a:ext cx="1409700" cy="11176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_tradnl"/>
          </a:p>
        </p:txBody>
      </p:sp>
      <p:sp>
        <p:nvSpPr>
          <p:cNvPr id="2" name="Elipse 1">
            <a:hlinkClick r:id="rId7" action="ppaction://hlinksldjump"/>
          </p:cNvPr>
          <p:cNvSpPr/>
          <p:nvPr/>
        </p:nvSpPr>
        <p:spPr>
          <a:xfrm>
            <a:off x="4859079" y="405847"/>
            <a:ext cx="2240221" cy="2301544"/>
          </a:xfrm>
          <a:prstGeom prst="ellipse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_tradnl"/>
          </a:p>
        </p:txBody>
      </p:sp>
      <p:sp>
        <p:nvSpPr>
          <p:cNvPr id="12" name="Elipse 11">
            <a:hlinkClick r:id="rId8" action="ppaction://hlinksldjump"/>
          </p:cNvPr>
          <p:cNvSpPr/>
          <p:nvPr/>
        </p:nvSpPr>
        <p:spPr>
          <a:xfrm>
            <a:off x="6972768" y="978497"/>
            <a:ext cx="2087460" cy="2087460"/>
          </a:xfrm>
          <a:prstGeom prst="ellipse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_tradnl"/>
          </a:p>
        </p:txBody>
      </p:sp>
      <p:sp>
        <p:nvSpPr>
          <p:cNvPr id="13" name="Elipse 12">
            <a:hlinkClick r:id="rId9" action="ppaction://hlinksldjump"/>
          </p:cNvPr>
          <p:cNvSpPr/>
          <p:nvPr/>
        </p:nvSpPr>
        <p:spPr>
          <a:xfrm>
            <a:off x="7505701" y="3098031"/>
            <a:ext cx="1959744" cy="1959744"/>
          </a:xfrm>
          <a:prstGeom prst="ellipse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_tradnl"/>
          </a:p>
        </p:txBody>
      </p:sp>
      <p:sp>
        <p:nvSpPr>
          <p:cNvPr id="14" name="Elipse 13">
            <a:hlinkClick r:id="rId10" action="ppaction://hlinksldjump"/>
          </p:cNvPr>
          <p:cNvSpPr/>
          <p:nvPr/>
        </p:nvSpPr>
        <p:spPr>
          <a:xfrm>
            <a:off x="6072862" y="4707627"/>
            <a:ext cx="2137688" cy="2137688"/>
          </a:xfrm>
          <a:prstGeom prst="ellipse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_tradnl"/>
          </a:p>
        </p:txBody>
      </p:sp>
      <p:sp>
        <p:nvSpPr>
          <p:cNvPr id="15" name="Elipse 14">
            <a:hlinkClick r:id="rId11" action="ppaction://hlinksldjump"/>
          </p:cNvPr>
          <p:cNvSpPr/>
          <p:nvPr/>
        </p:nvSpPr>
        <p:spPr>
          <a:xfrm>
            <a:off x="4020521" y="4765892"/>
            <a:ext cx="1983028" cy="1983028"/>
          </a:xfrm>
          <a:prstGeom prst="ellipse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_tradnl"/>
          </a:p>
        </p:txBody>
      </p:sp>
      <p:sp>
        <p:nvSpPr>
          <p:cNvPr id="16" name="Elipse 15">
            <a:hlinkClick r:id="rId12" action="ppaction://hlinksldjump"/>
          </p:cNvPr>
          <p:cNvSpPr/>
          <p:nvPr/>
        </p:nvSpPr>
        <p:spPr>
          <a:xfrm>
            <a:off x="2692565" y="3082246"/>
            <a:ext cx="1991314" cy="1991314"/>
          </a:xfrm>
          <a:prstGeom prst="ellipse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_tradnl"/>
          </a:p>
        </p:txBody>
      </p:sp>
      <p:sp>
        <p:nvSpPr>
          <p:cNvPr id="17" name="Elipse 16">
            <a:hlinkClick r:id="rId13" action="ppaction://hlinksldjump"/>
          </p:cNvPr>
          <p:cNvSpPr/>
          <p:nvPr/>
        </p:nvSpPr>
        <p:spPr>
          <a:xfrm>
            <a:off x="3156929" y="1012344"/>
            <a:ext cx="2019766" cy="2019766"/>
          </a:xfrm>
          <a:prstGeom prst="ellipse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060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>
            <a:grpSpLocks/>
          </p:cNvGrpSpPr>
          <p:nvPr/>
        </p:nvGrpSpPr>
        <p:grpSpPr bwMode="auto">
          <a:xfrm>
            <a:off x="701674" y="682624"/>
            <a:ext cx="7854159" cy="1614108"/>
            <a:chOff x="701675" y="682624"/>
            <a:chExt cx="3585541" cy="1614108"/>
          </a:xfrm>
        </p:grpSpPr>
        <p:sp>
          <p:nvSpPr>
            <p:cNvPr id="7" name="Rectangle 5"/>
            <p:cNvSpPr/>
            <p:nvPr/>
          </p:nvSpPr>
          <p:spPr>
            <a:xfrm>
              <a:off x="701675" y="682624"/>
              <a:ext cx="3585541" cy="690563"/>
            </a:xfrm>
            <a:custGeom>
              <a:avLst/>
              <a:gdLst>
                <a:gd name="connsiteX0" fmla="*/ 0 w 2393878"/>
                <a:gd name="connsiteY0" fmla="*/ 0 h 797312"/>
                <a:gd name="connsiteX1" fmla="*/ 2393878 w 2393878"/>
                <a:gd name="connsiteY1" fmla="*/ 0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393878"/>
                <a:gd name="connsiteY0" fmla="*/ 0 h 797312"/>
                <a:gd name="connsiteX1" fmla="*/ 2260314 w 2393878"/>
                <a:gd name="connsiteY1" fmla="*/ 61645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661006"/>
                <a:gd name="connsiteY0" fmla="*/ 0 h 797312"/>
                <a:gd name="connsiteX1" fmla="*/ 2260314 w 2661006"/>
                <a:gd name="connsiteY1" fmla="*/ 61645 h 797312"/>
                <a:gd name="connsiteX2" fmla="*/ 2661006 w 2661006"/>
                <a:gd name="connsiteY2" fmla="*/ 653474 h 797312"/>
                <a:gd name="connsiteX3" fmla="*/ 0 w 2661006"/>
                <a:gd name="connsiteY3" fmla="*/ 797312 h 797312"/>
                <a:gd name="connsiteX4" fmla="*/ 0 w 2661006"/>
                <a:gd name="connsiteY4" fmla="*/ 0 h 797312"/>
                <a:gd name="connsiteX0" fmla="*/ 708917 w 3369923"/>
                <a:gd name="connsiteY0" fmla="*/ 0 h 653474"/>
                <a:gd name="connsiteX1" fmla="*/ 2969231 w 3369923"/>
                <a:gd name="connsiteY1" fmla="*/ 61645 h 653474"/>
                <a:gd name="connsiteX2" fmla="*/ 3369923 w 3369923"/>
                <a:gd name="connsiteY2" fmla="*/ 653474 h 653474"/>
                <a:gd name="connsiteX3" fmla="*/ 0 w 3369923"/>
                <a:gd name="connsiteY3" fmla="*/ 643199 h 653474"/>
                <a:gd name="connsiteX4" fmla="*/ 708917 w 3369923"/>
                <a:gd name="connsiteY4" fmla="*/ 0 h 653474"/>
                <a:gd name="connsiteX0" fmla="*/ 215757 w 3369923"/>
                <a:gd name="connsiteY0" fmla="*/ 0 h 622652"/>
                <a:gd name="connsiteX1" fmla="*/ 2969231 w 3369923"/>
                <a:gd name="connsiteY1" fmla="*/ 30823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215757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71498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71498 w 3369923"/>
                <a:gd name="connsiteY4" fmla="*/ 0 h 62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923" h="622652">
                  <a:moveTo>
                    <a:pt x="71498" y="0"/>
                  </a:moveTo>
                  <a:lnTo>
                    <a:pt x="3256907" y="71919"/>
                  </a:lnTo>
                  <a:lnTo>
                    <a:pt x="3369923" y="622652"/>
                  </a:lnTo>
                  <a:lnTo>
                    <a:pt x="0" y="612377"/>
                  </a:lnTo>
                  <a:lnTo>
                    <a:pt x="714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b="1" dirty="0">
                <a:latin typeface="Georgia" pitchFamily="18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34823" y="727072"/>
              <a:ext cx="3411537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ES_tradnl" sz="3200" b="1" dirty="0" smtClean="0">
                  <a:solidFill>
                    <a:schemeClr val="bg1"/>
                  </a:solidFill>
                  <a:latin typeface="Georgia" charset="0"/>
                </a:rPr>
                <a:t>Humanidades Y Ciencias Sociales</a:t>
              </a:r>
              <a:endParaRPr lang="es-ES_tradnl" altLang="es-ES_tradnl" sz="3200" b="1" dirty="0">
                <a:solidFill>
                  <a:schemeClr val="bg1"/>
                </a:solidFill>
                <a:latin typeface="Georgia" charset="0"/>
              </a:endParaRPr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6295338" y="2881504"/>
            <a:ext cx="537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_tradnl" sz="32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Adm</a:t>
            </a:r>
            <a:r>
              <a:rPr lang="es-ES_tradnl" sz="32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.  P</a:t>
            </a:r>
            <a:r>
              <a:rPr lang="es-ES" sz="32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ública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295338" y="2266092"/>
            <a:ext cx="537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_tradnl" sz="32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Sociolog</a:t>
            </a:r>
            <a:r>
              <a:rPr lang="es-ES" sz="32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ía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737622" y="3496916"/>
            <a:ext cx="4487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" sz="32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Periodismo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295338" y="5777807"/>
            <a:ext cx="537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" sz="32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Antropología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295338" y="1650680"/>
            <a:ext cx="537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" sz="32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Trabajo Social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295338" y="4112328"/>
            <a:ext cx="537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" sz="32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Geografía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295338" y="4727740"/>
            <a:ext cx="537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" sz="32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Derecho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295338" y="5343152"/>
            <a:ext cx="537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" sz="32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Psicología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>
            <a:grpSpLocks/>
          </p:cNvGrpSpPr>
          <p:nvPr/>
        </p:nvGrpSpPr>
        <p:grpSpPr bwMode="auto">
          <a:xfrm>
            <a:off x="701675" y="711200"/>
            <a:ext cx="4510088" cy="690563"/>
            <a:chOff x="701675" y="711200"/>
            <a:chExt cx="4510088" cy="690563"/>
          </a:xfrm>
        </p:grpSpPr>
        <p:sp>
          <p:nvSpPr>
            <p:cNvPr id="7" name="Rectangle 5"/>
            <p:cNvSpPr/>
            <p:nvPr/>
          </p:nvSpPr>
          <p:spPr>
            <a:xfrm>
              <a:off x="701675" y="711200"/>
              <a:ext cx="4510088" cy="690563"/>
            </a:xfrm>
            <a:custGeom>
              <a:avLst/>
              <a:gdLst>
                <a:gd name="connsiteX0" fmla="*/ 0 w 2393878"/>
                <a:gd name="connsiteY0" fmla="*/ 0 h 797312"/>
                <a:gd name="connsiteX1" fmla="*/ 2393878 w 2393878"/>
                <a:gd name="connsiteY1" fmla="*/ 0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393878"/>
                <a:gd name="connsiteY0" fmla="*/ 0 h 797312"/>
                <a:gd name="connsiteX1" fmla="*/ 2260314 w 2393878"/>
                <a:gd name="connsiteY1" fmla="*/ 61645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661006"/>
                <a:gd name="connsiteY0" fmla="*/ 0 h 797312"/>
                <a:gd name="connsiteX1" fmla="*/ 2260314 w 2661006"/>
                <a:gd name="connsiteY1" fmla="*/ 61645 h 797312"/>
                <a:gd name="connsiteX2" fmla="*/ 2661006 w 2661006"/>
                <a:gd name="connsiteY2" fmla="*/ 653474 h 797312"/>
                <a:gd name="connsiteX3" fmla="*/ 0 w 2661006"/>
                <a:gd name="connsiteY3" fmla="*/ 797312 h 797312"/>
                <a:gd name="connsiteX4" fmla="*/ 0 w 2661006"/>
                <a:gd name="connsiteY4" fmla="*/ 0 h 797312"/>
                <a:gd name="connsiteX0" fmla="*/ 708917 w 3369923"/>
                <a:gd name="connsiteY0" fmla="*/ 0 h 653474"/>
                <a:gd name="connsiteX1" fmla="*/ 2969231 w 3369923"/>
                <a:gd name="connsiteY1" fmla="*/ 61645 h 653474"/>
                <a:gd name="connsiteX2" fmla="*/ 3369923 w 3369923"/>
                <a:gd name="connsiteY2" fmla="*/ 653474 h 653474"/>
                <a:gd name="connsiteX3" fmla="*/ 0 w 3369923"/>
                <a:gd name="connsiteY3" fmla="*/ 643199 h 653474"/>
                <a:gd name="connsiteX4" fmla="*/ 708917 w 3369923"/>
                <a:gd name="connsiteY4" fmla="*/ 0 h 653474"/>
                <a:gd name="connsiteX0" fmla="*/ 215757 w 3369923"/>
                <a:gd name="connsiteY0" fmla="*/ 0 h 622652"/>
                <a:gd name="connsiteX1" fmla="*/ 2969231 w 3369923"/>
                <a:gd name="connsiteY1" fmla="*/ 30823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215757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71498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71498 w 3369923"/>
                <a:gd name="connsiteY4" fmla="*/ 0 h 62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923" h="622652">
                  <a:moveTo>
                    <a:pt x="71498" y="0"/>
                  </a:moveTo>
                  <a:lnTo>
                    <a:pt x="3256907" y="71919"/>
                  </a:lnTo>
                  <a:lnTo>
                    <a:pt x="3369923" y="622652"/>
                  </a:lnTo>
                  <a:lnTo>
                    <a:pt x="0" y="612377"/>
                  </a:lnTo>
                  <a:lnTo>
                    <a:pt x="71498" y="0"/>
                  </a:lnTo>
                  <a:close/>
                </a:path>
              </a:pathLst>
            </a:custGeom>
            <a:solidFill>
              <a:srgbClr val="97B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b="1" dirty="0">
                <a:latin typeface="Georgia" pitchFamily="18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144588" y="812800"/>
              <a:ext cx="34115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ES_tradnl" sz="3200" b="1" dirty="0" smtClean="0">
                  <a:solidFill>
                    <a:schemeClr val="bg1"/>
                  </a:solidFill>
                  <a:latin typeface="Georgia" charset="0"/>
                </a:rPr>
                <a:t>Ciencias</a:t>
              </a:r>
              <a:endParaRPr lang="es-ES_tradnl" altLang="es-ES_tradnl" sz="3200" b="1" dirty="0">
                <a:solidFill>
                  <a:schemeClr val="bg1"/>
                </a:solidFill>
                <a:latin typeface="Georgia" charset="0"/>
              </a:endParaRPr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5491163" y="4041245"/>
            <a:ext cx="537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" sz="32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Química </a:t>
            </a:r>
            <a:r>
              <a:rPr lang="es-ES" sz="3200" b="1" dirty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A</a:t>
            </a:r>
            <a:r>
              <a:rPr lang="es-ES" sz="32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mbiental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491163" y="1463349"/>
            <a:ext cx="537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_tradnl" sz="32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Geolog</a:t>
            </a:r>
            <a:r>
              <a:rPr lang="es-ES" sz="32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ía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548530" y="5974664"/>
            <a:ext cx="1125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_tradnl" sz="32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Biolog</a:t>
            </a:r>
            <a:r>
              <a:rPr lang="es-ES" sz="32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ía</a:t>
            </a:r>
            <a:r>
              <a:rPr lang="es-ES" sz="32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 en Medio Ambiente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491163" y="3396771"/>
            <a:ext cx="537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" sz="32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Química y Farmacia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491163" y="2107823"/>
            <a:ext cx="537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" sz="32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Lic. </a:t>
            </a:r>
            <a:r>
              <a:rPr lang="es-ES" sz="3200" b="1" dirty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  <a:r>
              <a:rPr lang="es-ES" sz="32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n Física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491163" y="5330193"/>
            <a:ext cx="537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_tradnl" sz="32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Astronomía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491163" y="4685719"/>
            <a:ext cx="537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" sz="3200" b="1" dirty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Q</a:t>
            </a:r>
            <a:r>
              <a:rPr lang="es-ES" sz="32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uímica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514977" y="818875"/>
            <a:ext cx="537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_tradnl" sz="32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Bioqu</a:t>
            </a:r>
            <a:r>
              <a:rPr lang="es-ES" sz="32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ímica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514977" y="2752297"/>
            <a:ext cx="537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_tradnl" sz="32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Geof</a:t>
            </a:r>
            <a:r>
              <a:rPr lang="es-ES" sz="32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ísica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>
            <a:grpSpLocks/>
          </p:cNvGrpSpPr>
          <p:nvPr/>
        </p:nvGrpSpPr>
        <p:grpSpPr bwMode="auto">
          <a:xfrm>
            <a:off x="701675" y="711200"/>
            <a:ext cx="5373661" cy="690563"/>
            <a:chOff x="701675" y="711200"/>
            <a:chExt cx="4337072" cy="690563"/>
          </a:xfrm>
        </p:grpSpPr>
        <p:sp>
          <p:nvSpPr>
            <p:cNvPr id="7" name="Rectangle 5"/>
            <p:cNvSpPr/>
            <p:nvPr/>
          </p:nvSpPr>
          <p:spPr>
            <a:xfrm>
              <a:off x="701675" y="711200"/>
              <a:ext cx="4337072" cy="690563"/>
            </a:xfrm>
            <a:custGeom>
              <a:avLst/>
              <a:gdLst>
                <a:gd name="connsiteX0" fmla="*/ 0 w 2393878"/>
                <a:gd name="connsiteY0" fmla="*/ 0 h 797312"/>
                <a:gd name="connsiteX1" fmla="*/ 2393878 w 2393878"/>
                <a:gd name="connsiteY1" fmla="*/ 0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393878"/>
                <a:gd name="connsiteY0" fmla="*/ 0 h 797312"/>
                <a:gd name="connsiteX1" fmla="*/ 2260314 w 2393878"/>
                <a:gd name="connsiteY1" fmla="*/ 61645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661006"/>
                <a:gd name="connsiteY0" fmla="*/ 0 h 797312"/>
                <a:gd name="connsiteX1" fmla="*/ 2260314 w 2661006"/>
                <a:gd name="connsiteY1" fmla="*/ 61645 h 797312"/>
                <a:gd name="connsiteX2" fmla="*/ 2661006 w 2661006"/>
                <a:gd name="connsiteY2" fmla="*/ 653474 h 797312"/>
                <a:gd name="connsiteX3" fmla="*/ 0 w 2661006"/>
                <a:gd name="connsiteY3" fmla="*/ 797312 h 797312"/>
                <a:gd name="connsiteX4" fmla="*/ 0 w 2661006"/>
                <a:gd name="connsiteY4" fmla="*/ 0 h 797312"/>
                <a:gd name="connsiteX0" fmla="*/ 708917 w 3369923"/>
                <a:gd name="connsiteY0" fmla="*/ 0 h 653474"/>
                <a:gd name="connsiteX1" fmla="*/ 2969231 w 3369923"/>
                <a:gd name="connsiteY1" fmla="*/ 61645 h 653474"/>
                <a:gd name="connsiteX2" fmla="*/ 3369923 w 3369923"/>
                <a:gd name="connsiteY2" fmla="*/ 653474 h 653474"/>
                <a:gd name="connsiteX3" fmla="*/ 0 w 3369923"/>
                <a:gd name="connsiteY3" fmla="*/ 643199 h 653474"/>
                <a:gd name="connsiteX4" fmla="*/ 708917 w 3369923"/>
                <a:gd name="connsiteY4" fmla="*/ 0 h 653474"/>
                <a:gd name="connsiteX0" fmla="*/ 215757 w 3369923"/>
                <a:gd name="connsiteY0" fmla="*/ 0 h 622652"/>
                <a:gd name="connsiteX1" fmla="*/ 2969231 w 3369923"/>
                <a:gd name="connsiteY1" fmla="*/ 30823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215757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71498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71498 w 3369923"/>
                <a:gd name="connsiteY4" fmla="*/ 0 h 62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923" h="622652">
                  <a:moveTo>
                    <a:pt x="71498" y="0"/>
                  </a:moveTo>
                  <a:lnTo>
                    <a:pt x="3256907" y="71919"/>
                  </a:lnTo>
                  <a:lnTo>
                    <a:pt x="3369923" y="622652"/>
                  </a:lnTo>
                  <a:lnTo>
                    <a:pt x="0" y="612377"/>
                  </a:lnTo>
                  <a:lnTo>
                    <a:pt x="714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b="1" dirty="0">
                <a:latin typeface="Georgia" pitchFamily="18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144588" y="812800"/>
              <a:ext cx="34115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ES_tradnl" sz="3200" b="1" dirty="0" smtClean="0">
                  <a:solidFill>
                    <a:schemeClr val="bg1"/>
                  </a:solidFill>
                  <a:latin typeface="Georgia" charset="0"/>
                </a:rPr>
                <a:t>Art</a:t>
              </a:r>
              <a:r>
                <a:rPr lang="es-ES" altLang="es-ES_tradnl" sz="3200" b="1" dirty="0" err="1" smtClean="0">
                  <a:solidFill>
                    <a:schemeClr val="bg1"/>
                  </a:solidFill>
                  <a:latin typeface="Georgia" charset="0"/>
                </a:rPr>
                <a:t>ístico</a:t>
              </a:r>
              <a:r>
                <a:rPr lang="es-ES" altLang="es-ES_tradnl" sz="3200" b="1" dirty="0" smtClean="0">
                  <a:solidFill>
                    <a:schemeClr val="bg1"/>
                  </a:solidFill>
                  <a:latin typeface="Georgia" charset="0"/>
                </a:rPr>
                <a:t> / Creativo</a:t>
              </a:r>
              <a:endParaRPr lang="es-ES_tradnl" altLang="es-ES_tradnl" sz="3200" b="1" dirty="0">
                <a:solidFill>
                  <a:schemeClr val="bg1"/>
                </a:solidFill>
                <a:latin typeface="Georgia" charset="0"/>
              </a:endParaRPr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5880917" y="1325710"/>
            <a:ext cx="61033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_tradnl" sz="30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Composici</a:t>
            </a:r>
            <a:r>
              <a:rPr lang="es-ES" sz="30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ón</a:t>
            </a: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 Musical</a:t>
            </a:r>
            <a:endParaRPr lang="es-ES_tradnl" sz="30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246488" y="4473049"/>
            <a:ext cx="5372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Diseño Teatral</a:t>
            </a:r>
            <a:endParaRPr lang="es-ES_tradnl" sz="30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182442" y="5511903"/>
            <a:ext cx="3500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_tradnl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Diseño</a:t>
            </a:r>
            <a:endParaRPr lang="es-ES_tradnl" sz="30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246488" y="4992476"/>
            <a:ext cx="5372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Cine y TV</a:t>
            </a:r>
            <a:endParaRPr lang="es-ES_tradnl" sz="30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246487" y="1845137"/>
            <a:ext cx="5372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Actuación Teatral</a:t>
            </a:r>
            <a:endParaRPr lang="es-ES_tradnl" sz="30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646265" y="3403418"/>
            <a:ext cx="6572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_tradnl" sz="30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Interpretaci</a:t>
            </a:r>
            <a:r>
              <a:rPr lang="es-ES" sz="30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ón</a:t>
            </a: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 Musical</a:t>
            </a:r>
            <a:endParaRPr lang="es-ES_tradnl" sz="30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246488" y="6031329"/>
            <a:ext cx="5372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Arquitectura</a:t>
            </a:r>
            <a:endParaRPr lang="es-ES_tradnl" sz="30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246488" y="806283"/>
            <a:ext cx="5372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Danza</a:t>
            </a:r>
            <a:endParaRPr lang="es-ES_tradnl" sz="30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394637" y="3922845"/>
            <a:ext cx="7075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" sz="32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Teoría e Historia del Arte</a:t>
            </a:r>
            <a:endParaRPr lang="es-ES_tradnl" sz="3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27992" y="1681959"/>
            <a:ext cx="4747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dirty="0" smtClean="0">
                <a:solidFill>
                  <a:schemeClr val="accent2"/>
                </a:solidFill>
                <a:latin typeface="Georgia" charset="0"/>
                <a:ea typeface="Georgia" charset="0"/>
                <a:cs typeface="Georgia" charset="0"/>
              </a:rPr>
              <a:t>Hay distintas formas de imaginar, crear y pensar; y as</a:t>
            </a:r>
            <a:r>
              <a:rPr lang="es-ES" sz="2400" dirty="0" smtClean="0">
                <a:solidFill>
                  <a:schemeClr val="accent2"/>
                </a:solidFill>
                <a:latin typeface="Georgia" charset="0"/>
                <a:ea typeface="Georgia" charset="0"/>
                <a:cs typeface="Georgia" charset="0"/>
              </a:rPr>
              <a:t>í hay distintos tipos de carreras:</a:t>
            </a:r>
            <a:endParaRPr lang="es-ES_tradnl" sz="2400" dirty="0">
              <a:solidFill>
                <a:schemeClr val="accent2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246487" y="2364564"/>
            <a:ext cx="5372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" sz="3000" b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Artes Plásticas</a:t>
            </a:r>
            <a:endParaRPr lang="es-ES_tradnl" sz="30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246487" y="2883991"/>
            <a:ext cx="5372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§"/>
            </a:pPr>
            <a:r>
              <a:rPr lang="es-ES_tradnl" sz="30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Teor</a:t>
            </a:r>
            <a:r>
              <a:rPr lang="es-ES" sz="30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ía</a:t>
            </a: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 de la Música</a:t>
            </a:r>
            <a:endParaRPr lang="es-ES_tradnl" sz="30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5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>
            <a:grpSpLocks/>
          </p:cNvGrpSpPr>
          <p:nvPr/>
        </p:nvGrpSpPr>
        <p:grpSpPr bwMode="auto">
          <a:xfrm>
            <a:off x="701674" y="711200"/>
            <a:ext cx="3483457" cy="690563"/>
            <a:chOff x="701675" y="711200"/>
            <a:chExt cx="4510088" cy="690563"/>
          </a:xfrm>
        </p:grpSpPr>
        <p:sp>
          <p:nvSpPr>
            <p:cNvPr id="7" name="Rectangle 5"/>
            <p:cNvSpPr/>
            <p:nvPr/>
          </p:nvSpPr>
          <p:spPr>
            <a:xfrm>
              <a:off x="701675" y="711200"/>
              <a:ext cx="4510088" cy="690563"/>
            </a:xfrm>
            <a:custGeom>
              <a:avLst/>
              <a:gdLst>
                <a:gd name="connsiteX0" fmla="*/ 0 w 2393878"/>
                <a:gd name="connsiteY0" fmla="*/ 0 h 797312"/>
                <a:gd name="connsiteX1" fmla="*/ 2393878 w 2393878"/>
                <a:gd name="connsiteY1" fmla="*/ 0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393878"/>
                <a:gd name="connsiteY0" fmla="*/ 0 h 797312"/>
                <a:gd name="connsiteX1" fmla="*/ 2260314 w 2393878"/>
                <a:gd name="connsiteY1" fmla="*/ 61645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661006"/>
                <a:gd name="connsiteY0" fmla="*/ 0 h 797312"/>
                <a:gd name="connsiteX1" fmla="*/ 2260314 w 2661006"/>
                <a:gd name="connsiteY1" fmla="*/ 61645 h 797312"/>
                <a:gd name="connsiteX2" fmla="*/ 2661006 w 2661006"/>
                <a:gd name="connsiteY2" fmla="*/ 653474 h 797312"/>
                <a:gd name="connsiteX3" fmla="*/ 0 w 2661006"/>
                <a:gd name="connsiteY3" fmla="*/ 797312 h 797312"/>
                <a:gd name="connsiteX4" fmla="*/ 0 w 2661006"/>
                <a:gd name="connsiteY4" fmla="*/ 0 h 797312"/>
                <a:gd name="connsiteX0" fmla="*/ 708917 w 3369923"/>
                <a:gd name="connsiteY0" fmla="*/ 0 h 653474"/>
                <a:gd name="connsiteX1" fmla="*/ 2969231 w 3369923"/>
                <a:gd name="connsiteY1" fmla="*/ 61645 h 653474"/>
                <a:gd name="connsiteX2" fmla="*/ 3369923 w 3369923"/>
                <a:gd name="connsiteY2" fmla="*/ 653474 h 653474"/>
                <a:gd name="connsiteX3" fmla="*/ 0 w 3369923"/>
                <a:gd name="connsiteY3" fmla="*/ 643199 h 653474"/>
                <a:gd name="connsiteX4" fmla="*/ 708917 w 3369923"/>
                <a:gd name="connsiteY4" fmla="*/ 0 h 653474"/>
                <a:gd name="connsiteX0" fmla="*/ 215757 w 3369923"/>
                <a:gd name="connsiteY0" fmla="*/ 0 h 622652"/>
                <a:gd name="connsiteX1" fmla="*/ 2969231 w 3369923"/>
                <a:gd name="connsiteY1" fmla="*/ 30823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215757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71498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71498 w 3369923"/>
                <a:gd name="connsiteY4" fmla="*/ 0 h 62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923" h="622652">
                  <a:moveTo>
                    <a:pt x="71498" y="0"/>
                  </a:moveTo>
                  <a:lnTo>
                    <a:pt x="3256907" y="71919"/>
                  </a:lnTo>
                  <a:lnTo>
                    <a:pt x="3369923" y="622652"/>
                  </a:lnTo>
                  <a:lnTo>
                    <a:pt x="0" y="612377"/>
                  </a:lnTo>
                  <a:lnTo>
                    <a:pt x="71498" y="0"/>
                  </a:lnTo>
                  <a:close/>
                </a:path>
              </a:pathLst>
            </a:custGeom>
            <a:solidFill>
              <a:srgbClr val="40B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b="1" dirty="0">
                <a:latin typeface="Georgia" pitchFamily="18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144588" y="812800"/>
              <a:ext cx="34115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ES_tradnl" sz="3200" b="1" dirty="0" smtClean="0">
                  <a:solidFill>
                    <a:schemeClr val="bg1"/>
                  </a:solidFill>
                  <a:latin typeface="Georgia" charset="0"/>
                </a:rPr>
                <a:t>Salud</a:t>
              </a:r>
              <a:endParaRPr lang="es-ES_tradnl" altLang="es-ES_tradnl" sz="3200" b="1" dirty="0">
                <a:solidFill>
                  <a:schemeClr val="bg1"/>
                </a:solidFill>
                <a:latin typeface="Georgia" charset="0"/>
              </a:endParaRPr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5462118" y="431361"/>
            <a:ext cx="610335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lnSpc>
                <a:spcPts val="4000"/>
              </a:lnSpc>
              <a:buFont typeface="Wingdings" charset="2"/>
              <a:buChar char="§"/>
            </a:pPr>
            <a:r>
              <a:rPr lang="es-ES_tradnl" sz="30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Enfermer</a:t>
            </a:r>
            <a:r>
              <a:rPr lang="es-ES" sz="30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ía</a:t>
            </a:r>
            <a:endParaRPr lang="es-ES" sz="3000" b="1" dirty="0" smtClean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457200" indent="-457200" algn="ctr">
              <a:lnSpc>
                <a:spcPts val="4000"/>
              </a:lnSpc>
              <a:buFont typeface="Wingdings" charset="2"/>
              <a:buChar char="§"/>
            </a:pP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Fonoaudiología </a:t>
            </a:r>
          </a:p>
          <a:p>
            <a:pPr marL="457200" indent="-457200" algn="ctr">
              <a:lnSpc>
                <a:spcPts val="4000"/>
              </a:lnSpc>
              <a:buFont typeface="Wingdings" charset="2"/>
              <a:buChar char="§"/>
            </a:pP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Kinesiología</a:t>
            </a:r>
          </a:p>
          <a:p>
            <a:pPr marL="457200" indent="-457200" algn="ctr">
              <a:lnSpc>
                <a:spcPts val="4000"/>
              </a:lnSpc>
              <a:buFont typeface="Wingdings" charset="2"/>
              <a:buChar char="§"/>
            </a:pP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Nutrición y Dietética</a:t>
            </a:r>
          </a:p>
          <a:p>
            <a:pPr marL="457200" indent="-457200" algn="ctr">
              <a:lnSpc>
                <a:spcPts val="4000"/>
              </a:lnSpc>
              <a:buFont typeface="Wingdings" charset="2"/>
              <a:buChar char="§"/>
            </a:pP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Química y Farmacia</a:t>
            </a:r>
          </a:p>
          <a:p>
            <a:pPr marL="457200" indent="-457200" algn="ctr">
              <a:lnSpc>
                <a:spcPts val="4000"/>
              </a:lnSpc>
              <a:buFont typeface="Wingdings" charset="2"/>
              <a:buChar char="§"/>
            </a:pP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Obstetricia y Puericultura</a:t>
            </a:r>
          </a:p>
          <a:p>
            <a:pPr marL="457200" indent="-457200" algn="ctr">
              <a:lnSpc>
                <a:spcPts val="4000"/>
              </a:lnSpc>
              <a:buFont typeface="Wingdings" charset="2"/>
              <a:buChar char="§"/>
            </a:pP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Terapia Ocupacional</a:t>
            </a:r>
          </a:p>
          <a:p>
            <a:pPr marL="457200" indent="-457200" algn="ctr">
              <a:lnSpc>
                <a:spcPts val="4000"/>
              </a:lnSpc>
              <a:buFont typeface="Wingdings" charset="2"/>
              <a:buChar char="§"/>
            </a:pP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Medicina Veterinaria</a:t>
            </a:r>
          </a:p>
          <a:p>
            <a:pPr marL="457200" indent="-457200" algn="ctr">
              <a:lnSpc>
                <a:spcPts val="4000"/>
              </a:lnSpc>
              <a:buFont typeface="Wingdings" charset="2"/>
              <a:buChar char="§"/>
            </a:pP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Psicología</a:t>
            </a:r>
          </a:p>
          <a:p>
            <a:pPr marL="457200" indent="-457200" algn="ctr">
              <a:lnSpc>
                <a:spcPts val="4000"/>
              </a:lnSpc>
              <a:buFont typeface="Wingdings" charset="2"/>
              <a:buChar char="§"/>
            </a:pP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Odontología</a:t>
            </a:r>
          </a:p>
          <a:p>
            <a:pPr marL="457200" indent="-457200" algn="ctr">
              <a:lnSpc>
                <a:spcPts val="4000"/>
              </a:lnSpc>
              <a:buFont typeface="Wingdings" charset="2"/>
              <a:buChar char="§"/>
            </a:pP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Tecnología Médica</a:t>
            </a:r>
          </a:p>
          <a:p>
            <a:pPr marL="457200" indent="-457200" algn="ctr">
              <a:lnSpc>
                <a:spcPts val="4000"/>
              </a:lnSpc>
              <a:buFont typeface="Wingdings" charset="2"/>
              <a:buChar char="§"/>
            </a:pPr>
            <a:r>
              <a:rPr lang="es-ES" sz="30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Medicina</a:t>
            </a:r>
            <a:endParaRPr lang="es-ES_tradnl" sz="30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85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>
            <a:grpSpLocks/>
          </p:cNvGrpSpPr>
          <p:nvPr/>
        </p:nvGrpSpPr>
        <p:grpSpPr bwMode="auto">
          <a:xfrm>
            <a:off x="701674" y="711200"/>
            <a:ext cx="3483457" cy="690563"/>
            <a:chOff x="701675" y="711200"/>
            <a:chExt cx="4510088" cy="690563"/>
          </a:xfrm>
        </p:grpSpPr>
        <p:sp>
          <p:nvSpPr>
            <p:cNvPr id="7" name="Rectangle 5"/>
            <p:cNvSpPr/>
            <p:nvPr/>
          </p:nvSpPr>
          <p:spPr>
            <a:xfrm>
              <a:off x="701675" y="711200"/>
              <a:ext cx="4510088" cy="690563"/>
            </a:xfrm>
            <a:custGeom>
              <a:avLst/>
              <a:gdLst>
                <a:gd name="connsiteX0" fmla="*/ 0 w 2393878"/>
                <a:gd name="connsiteY0" fmla="*/ 0 h 797312"/>
                <a:gd name="connsiteX1" fmla="*/ 2393878 w 2393878"/>
                <a:gd name="connsiteY1" fmla="*/ 0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393878"/>
                <a:gd name="connsiteY0" fmla="*/ 0 h 797312"/>
                <a:gd name="connsiteX1" fmla="*/ 2260314 w 2393878"/>
                <a:gd name="connsiteY1" fmla="*/ 61645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661006"/>
                <a:gd name="connsiteY0" fmla="*/ 0 h 797312"/>
                <a:gd name="connsiteX1" fmla="*/ 2260314 w 2661006"/>
                <a:gd name="connsiteY1" fmla="*/ 61645 h 797312"/>
                <a:gd name="connsiteX2" fmla="*/ 2661006 w 2661006"/>
                <a:gd name="connsiteY2" fmla="*/ 653474 h 797312"/>
                <a:gd name="connsiteX3" fmla="*/ 0 w 2661006"/>
                <a:gd name="connsiteY3" fmla="*/ 797312 h 797312"/>
                <a:gd name="connsiteX4" fmla="*/ 0 w 2661006"/>
                <a:gd name="connsiteY4" fmla="*/ 0 h 797312"/>
                <a:gd name="connsiteX0" fmla="*/ 708917 w 3369923"/>
                <a:gd name="connsiteY0" fmla="*/ 0 h 653474"/>
                <a:gd name="connsiteX1" fmla="*/ 2969231 w 3369923"/>
                <a:gd name="connsiteY1" fmla="*/ 61645 h 653474"/>
                <a:gd name="connsiteX2" fmla="*/ 3369923 w 3369923"/>
                <a:gd name="connsiteY2" fmla="*/ 653474 h 653474"/>
                <a:gd name="connsiteX3" fmla="*/ 0 w 3369923"/>
                <a:gd name="connsiteY3" fmla="*/ 643199 h 653474"/>
                <a:gd name="connsiteX4" fmla="*/ 708917 w 3369923"/>
                <a:gd name="connsiteY4" fmla="*/ 0 h 653474"/>
                <a:gd name="connsiteX0" fmla="*/ 215757 w 3369923"/>
                <a:gd name="connsiteY0" fmla="*/ 0 h 622652"/>
                <a:gd name="connsiteX1" fmla="*/ 2969231 w 3369923"/>
                <a:gd name="connsiteY1" fmla="*/ 30823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215757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71498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71498 w 3369923"/>
                <a:gd name="connsiteY4" fmla="*/ 0 h 62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923" h="622652">
                  <a:moveTo>
                    <a:pt x="71498" y="0"/>
                  </a:moveTo>
                  <a:lnTo>
                    <a:pt x="3256907" y="71919"/>
                  </a:lnTo>
                  <a:lnTo>
                    <a:pt x="3369923" y="622652"/>
                  </a:lnTo>
                  <a:lnTo>
                    <a:pt x="0" y="612377"/>
                  </a:lnTo>
                  <a:lnTo>
                    <a:pt x="71498" y="0"/>
                  </a:lnTo>
                  <a:close/>
                </a:path>
              </a:pathLst>
            </a:custGeom>
            <a:solidFill>
              <a:srgbClr val="E91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b="1" dirty="0">
                <a:latin typeface="Georgia" pitchFamily="18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144588" y="812800"/>
              <a:ext cx="34115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ES_tradnl" sz="3200" b="1" dirty="0" smtClean="0">
                  <a:solidFill>
                    <a:schemeClr val="bg1"/>
                  </a:solidFill>
                  <a:latin typeface="Georgia" charset="0"/>
                </a:rPr>
                <a:t>Pedagogías</a:t>
              </a:r>
              <a:endParaRPr lang="es-ES_tradnl" altLang="es-ES_tradnl" sz="3200" b="1" dirty="0">
                <a:solidFill>
                  <a:schemeClr val="bg1"/>
                </a:solidFill>
                <a:latin typeface="Georgia" charset="0"/>
              </a:endParaRPr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827967" y="1678147"/>
            <a:ext cx="10783779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480"/>
              </a:lnSpc>
              <a:buFont typeface="Wingdings" charset="2"/>
              <a:buChar char="§"/>
            </a:pPr>
            <a:r>
              <a:rPr lang="es-ES_tradnl" sz="24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Ped</a:t>
            </a:r>
            <a:r>
              <a:rPr lang="es-ES_tradnl" sz="24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. en </a:t>
            </a:r>
            <a:r>
              <a:rPr lang="es-ES_tradnl" sz="24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Educaci</a:t>
            </a:r>
            <a:r>
              <a:rPr lang="es-ES" sz="24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ón</a:t>
            </a:r>
            <a:r>
              <a:rPr lang="es-ES" sz="24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 Media</a:t>
            </a:r>
            <a:r>
              <a:rPr lang="es-ES_tradnl" sz="24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 en </a:t>
            </a:r>
            <a:r>
              <a:rPr lang="es-ES_tradnl" sz="24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Biolog</a:t>
            </a:r>
            <a:r>
              <a:rPr lang="es-ES" sz="24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ía</a:t>
            </a:r>
            <a:r>
              <a:rPr lang="es-ES" sz="24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 y Química</a:t>
            </a:r>
          </a:p>
          <a:p>
            <a:pPr marL="457200" indent="-457200">
              <a:lnSpc>
                <a:spcPts val="3480"/>
              </a:lnSpc>
              <a:buFont typeface="Wingdings" charset="2"/>
              <a:buChar char="§"/>
            </a:pPr>
            <a:r>
              <a:rPr lang="es-ES_tradnl" sz="2400" b="1" dirty="0" err="1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Ped</a:t>
            </a:r>
            <a:r>
              <a:rPr lang="es-ES_tradnl" sz="2400" b="1" dirty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. en </a:t>
            </a:r>
            <a:r>
              <a:rPr lang="es-ES_tradnl" sz="2400" b="1" dirty="0" err="1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Educaci</a:t>
            </a:r>
            <a:r>
              <a:rPr lang="es-ES" sz="2400" b="1" dirty="0" err="1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ón</a:t>
            </a:r>
            <a:r>
              <a:rPr lang="es-ES" sz="2400" b="1" dirty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s-ES" sz="24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Básica</a:t>
            </a:r>
          </a:p>
          <a:p>
            <a:pPr marL="457200" indent="-457200">
              <a:lnSpc>
                <a:spcPts val="3480"/>
              </a:lnSpc>
              <a:buFont typeface="Wingdings" charset="2"/>
              <a:buChar char="§"/>
            </a:pPr>
            <a:r>
              <a:rPr lang="es-ES_tradnl" sz="2400" b="1" dirty="0" err="1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Ped</a:t>
            </a:r>
            <a:r>
              <a:rPr lang="es-ES_tradnl" sz="2400" b="1" dirty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. en </a:t>
            </a:r>
            <a:r>
              <a:rPr lang="es-ES_tradnl" sz="2400" b="1" dirty="0" err="1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Educaci</a:t>
            </a:r>
            <a:r>
              <a:rPr lang="es-ES" sz="2400" b="1" dirty="0" err="1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ón</a:t>
            </a:r>
            <a:r>
              <a:rPr lang="es-ES" sz="2400" b="1" dirty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s-ES" sz="24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Parvularia</a:t>
            </a:r>
            <a:endParaRPr lang="es-ES" sz="2400" b="1" dirty="0" smtClean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457200" indent="-457200">
              <a:lnSpc>
                <a:spcPts val="3480"/>
              </a:lnSpc>
              <a:buFont typeface="Wingdings" charset="2"/>
              <a:buChar char="§"/>
            </a:pPr>
            <a:r>
              <a:rPr lang="es-ES_tradnl" sz="2400" b="1" dirty="0" err="1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Ped</a:t>
            </a:r>
            <a:r>
              <a:rPr lang="es-ES_tradnl" sz="2400" b="1" dirty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. en </a:t>
            </a:r>
            <a:r>
              <a:rPr lang="es-ES_tradnl" sz="2400" b="1" dirty="0" err="1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Educaci</a:t>
            </a:r>
            <a:r>
              <a:rPr lang="es-ES" sz="2400" b="1" dirty="0" err="1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ón</a:t>
            </a:r>
            <a:r>
              <a:rPr lang="es-ES" sz="2400" b="1" dirty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 Media en Matemáticas y </a:t>
            </a:r>
            <a:r>
              <a:rPr lang="es-ES" sz="24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Física</a:t>
            </a:r>
            <a:endParaRPr lang="es-ES" sz="24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800600" y="3552366"/>
            <a:ext cx="67646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3000"/>
              </a:lnSpc>
            </a:pPr>
            <a:r>
              <a:rPr lang="es-ES" sz="2200" u="sng" dirty="0">
                <a:solidFill>
                  <a:schemeClr val="accent6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Se puede optar a la pedagogía con:</a:t>
            </a:r>
          </a:p>
          <a:p>
            <a:pPr marL="342900" indent="-342900" algn="r">
              <a:lnSpc>
                <a:spcPts val="3000"/>
              </a:lnSpc>
              <a:buFont typeface="Arial" charset="0"/>
              <a:buChar char="•"/>
            </a:pPr>
            <a:r>
              <a:rPr lang="es-ES" sz="2200" b="1" dirty="0">
                <a:solidFill>
                  <a:schemeClr val="accent6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Lic. en Filosofía</a:t>
            </a:r>
          </a:p>
          <a:p>
            <a:pPr marL="342900" indent="-342900" algn="r">
              <a:lnSpc>
                <a:spcPts val="3000"/>
              </a:lnSpc>
              <a:buFont typeface="Arial" charset="0"/>
              <a:buChar char="•"/>
            </a:pPr>
            <a:r>
              <a:rPr lang="es-ES" sz="2200" b="1" dirty="0">
                <a:solidFill>
                  <a:schemeClr val="accent6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Lic. en Historia</a:t>
            </a:r>
          </a:p>
          <a:p>
            <a:pPr marL="342900" indent="-342900" algn="r">
              <a:lnSpc>
                <a:spcPts val="3000"/>
              </a:lnSpc>
              <a:buFont typeface="Arial" charset="0"/>
              <a:buChar char="•"/>
            </a:pPr>
            <a:r>
              <a:rPr lang="es-ES" sz="2200" b="1" dirty="0">
                <a:solidFill>
                  <a:schemeClr val="accent6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Lic. en Lengua y Literatura Hispánica</a:t>
            </a:r>
          </a:p>
          <a:p>
            <a:pPr marL="342900" indent="-342900" algn="r">
              <a:lnSpc>
                <a:spcPts val="3000"/>
              </a:lnSpc>
              <a:buFont typeface="Arial" charset="0"/>
              <a:buChar char="•"/>
            </a:pPr>
            <a:r>
              <a:rPr lang="es-ES" sz="2200" b="1" dirty="0">
                <a:solidFill>
                  <a:schemeClr val="accent6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Lic. en Lengua y Literatura Inglesas</a:t>
            </a:r>
          </a:p>
          <a:p>
            <a:pPr marL="342900" indent="-342900" algn="r">
              <a:lnSpc>
                <a:spcPts val="3000"/>
              </a:lnSpc>
              <a:buFont typeface="Arial" charset="0"/>
              <a:buChar char="•"/>
            </a:pPr>
            <a:r>
              <a:rPr lang="es-ES" sz="2200" b="1" dirty="0">
                <a:solidFill>
                  <a:schemeClr val="accent6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Lic. en Ciencias mención Biología</a:t>
            </a:r>
          </a:p>
          <a:p>
            <a:pPr marL="342900" indent="-342900" algn="r">
              <a:lnSpc>
                <a:spcPts val="3000"/>
              </a:lnSpc>
              <a:buFont typeface="Arial" charset="0"/>
              <a:buChar char="•"/>
            </a:pPr>
            <a:r>
              <a:rPr lang="es-ES" sz="2200" b="1" dirty="0">
                <a:solidFill>
                  <a:schemeClr val="accent6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Lic. en Ciencias mención </a:t>
            </a:r>
            <a:r>
              <a:rPr lang="es-ES" sz="2200" b="1" dirty="0" smtClean="0">
                <a:solidFill>
                  <a:schemeClr val="accent6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Matemáticas</a:t>
            </a:r>
          </a:p>
          <a:p>
            <a:pPr marL="342900" indent="-342900" algn="r">
              <a:lnSpc>
                <a:spcPts val="3000"/>
              </a:lnSpc>
              <a:buFont typeface="Arial" charset="0"/>
              <a:buChar char="•"/>
            </a:pPr>
            <a:r>
              <a:rPr lang="es-ES" sz="2200" b="1" dirty="0" smtClean="0">
                <a:solidFill>
                  <a:schemeClr val="accent6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Lic. en Ciencias con mención en Química</a:t>
            </a:r>
            <a:endParaRPr lang="es-ES" sz="22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6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>
            <a:grpSpLocks/>
          </p:cNvGrpSpPr>
          <p:nvPr/>
        </p:nvGrpSpPr>
        <p:grpSpPr bwMode="auto">
          <a:xfrm>
            <a:off x="701678" y="554032"/>
            <a:ext cx="6784973" cy="2112128"/>
            <a:chOff x="701677" y="711200"/>
            <a:chExt cx="3550685" cy="2112128"/>
          </a:xfrm>
        </p:grpSpPr>
        <p:sp>
          <p:nvSpPr>
            <p:cNvPr id="7" name="Rectangle 5"/>
            <p:cNvSpPr/>
            <p:nvPr/>
          </p:nvSpPr>
          <p:spPr>
            <a:xfrm>
              <a:off x="701677" y="711200"/>
              <a:ext cx="3550685" cy="690563"/>
            </a:xfrm>
            <a:custGeom>
              <a:avLst/>
              <a:gdLst>
                <a:gd name="connsiteX0" fmla="*/ 0 w 2393878"/>
                <a:gd name="connsiteY0" fmla="*/ 0 h 797312"/>
                <a:gd name="connsiteX1" fmla="*/ 2393878 w 2393878"/>
                <a:gd name="connsiteY1" fmla="*/ 0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393878"/>
                <a:gd name="connsiteY0" fmla="*/ 0 h 797312"/>
                <a:gd name="connsiteX1" fmla="*/ 2260314 w 2393878"/>
                <a:gd name="connsiteY1" fmla="*/ 61645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661006"/>
                <a:gd name="connsiteY0" fmla="*/ 0 h 797312"/>
                <a:gd name="connsiteX1" fmla="*/ 2260314 w 2661006"/>
                <a:gd name="connsiteY1" fmla="*/ 61645 h 797312"/>
                <a:gd name="connsiteX2" fmla="*/ 2661006 w 2661006"/>
                <a:gd name="connsiteY2" fmla="*/ 653474 h 797312"/>
                <a:gd name="connsiteX3" fmla="*/ 0 w 2661006"/>
                <a:gd name="connsiteY3" fmla="*/ 797312 h 797312"/>
                <a:gd name="connsiteX4" fmla="*/ 0 w 2661006"/>
                <a:gd name="connsiteY4" fmla="*/ 0 h 797312"/>
                <a:gd name="connsiteX0" fmla="*/ 708917 w 3369923"/>
                <a:gd name="connsiteY0" fmla="*/ 0 h 653474"/>
                <a:gd name="connsiteX1" fmla="*/ 2969231 w 3369923"/>
                <a:gd name="connsiteY1" fmla="*/ 61645 h 653474"/>
                <a:gd name="connsiteX2" fmla="*/ 3369923 w 3369923"/>
                <a:gd name="connsiteY2" fmla="*/ 653474 h 653474"/>
                <a:gd name="connsiteX3" fmla="*/ 0 w 3369923"/>
                <a:gd name="connsiteY3" fmla="*/ 643199 h 653474"/>
                <a:gd name="connsiteX4" fmla="*/ 708917 w 3369923"/>
                <a:gd name="connsiteY4" fmla="*/ 0 h 653474"/>
                <a:gd name="connsiteX0" fmla="*/ 215757 w 3369923"/>
                <a:gd name="connsiteY0" fmla="*/ 0 h 622652"/>
                <a:gd name="connsiteX1" fmla="*/ 2969231 w 3369923"/>
                <a:gd name="connsiteY1" fmla="*/ 30823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215757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71498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71498 w 3369923"/>
                <a:gd name="connsiteY4" fmla="*/ 0 h 62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923" h="622652">
                  <a:moveTo>
                    <a:pt x="71498" y="0"/>
                  </a:moveTo>
                  <a:lnTo>
                    <a:pt x="3256907" y="71919"/>
                  </a:lnTo>
                  <a:lnTo>
                    <a:pt x="3369923" y="622652"/>
                  </a:lnTo>
                  <a:lnTo>
                    <a:pt x="0" y="612377"/>
                  </a:lnTo>
                  <a:lnTo>
                    <a:pt x="71498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b="1" dirty="0">
                <a:latin typeface="Georgia" pitchFamily="18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74430" y="761225"/>
              <a:ext cx="3411537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ES_tradnl" sz="3200" b="1" dirty="0" smtClean="0">
                  <a:solidFill>
                    <a:schemeClr val="bg1"/>
                  </a:solidFill>
                  <a:latin typeface="Georgia" charset="0"/>
                </a:rPr>
                <a:t>Ingenierías y Administración</a:t>
              </a:r>
              <a:endParaRPr lang="es-ES_tradnl" altLang="es-ES_tradnl" sz="3200" b="1" dirty="0">
                <a:solidFill>
                  <a:schemeClr val="bg1"/>
                </a:solidFill>
                <a:latin typeface="Georgia" charset="0"/>
              </a:endParaRPr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3714755" y="1425571"/>
            <a:ext cx="82846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lnSpc>
                <a:spcPts val="3300"/>
              </a:lnSpc>
              <a:buFont typeface="Wingdings" charset="2"/>
              <a:buChar char="§"/>
            </a:pPr>
            <a:r>
              <a:rPr lang="es-ES_tradnl" sz="27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Ing. Forestal</a:t>
            </a:r>
            <a:endParaRPr lang="es-ES" sz="2700" b="1" dirty="0" smtClean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457200" indent="-457200" algn="ctr">
              <a:lnSpc>
                <a:spcPts val="3300"/>
              </a:lnSpc>
              <a:buFont typeface="Wingdings" charset="2"/>
              <a:buChar char="§"/>
            </a:pPr>
            <a:r>
              <a:rPr lang="es-ES_tradnl" sz="27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Ing. </a:t>
            </a:r>
            <a:r>
              <a:rPr lang="es-ES_tradnl" sz="2700" b="1" dirty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en </a:t>
            </a:r>
            <a:r>
              <a:rPr lang="es-ES_tradnl" sz="27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Sonido</a:t>
            </a:r>
          </a:p>
          <a:p>
            <a:pPr marL="457200" indent="-457200" algn="ctr">
              <a:lnSpc>
                <a:spcPts val="3300"/>
              </a:lnSpc>
              <a:buFont typeface="Wingdings" charset="2"/>
              <a:buChar char="§"/>
            </a:pPr>
            <a:r>
              <a:rPr lang="es-ES_tradnl" sz="27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Ing. Comercial</a:t>
            </a:r>
          </a:p>
          <a:p>
            <a:pPr marL="457200" indent="-457200" algn="ctr">
              <a:lnSpc>
                <a:spcPts val="3300"/>
              </a:lnSpc>
              <a:buFont typeface="Wingdings" charset="2"/>
              <a:buChar char="§"/>
            </a:pPr>
            <a:r>
              <a:rPr lang="es-ES_tradnl" sz="27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Ing. </a:t>
            </a:r>
            <a:r>
              <a:rPr lang="es-ES_tradnl" sz="2700" b="1" dirty="0" err="1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A</a:t>
            </a:r>
            <a:r>
              <a:rPr lang="es-ES_tradnl" sz="27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gron</a:t>
            </a:r>
            <a:r>
              <a:rPr lang="es-ES" sz="27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ómica</a:t>
            </a:r>
            <a:endParaRPr lang="es-ES" sz="2700" b="1" dirty="0" smtClean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457200" indent="-457200" algn="ctr">
              <a:lnSpc>
                <a:spcPts val="3300"/>
              </a:lnSpc>
              <a:buFont typeface="Wingdings" charset="2"/>
              <a:buChar char="§"/>
            </a:pPr>
            <a:r>
              <a:rPr lang="es-ES" sz="27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Ing. </a:t>
            </a:r>
            <a:r>
              <a:rPr lang="es-ES" sz="2700" b="1" dirty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  <a:r>
              <a:rPr lang="es-ES" sz="27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n Alimentos</a:t>
            </a:r>
          </a:p>
          <a:p>
            <a:pPr marL="457200" indent="-457200" algn="ctr">
              <a:lnSpc>
                <a:spcPts val="3300"/>
              </a:lnSpc>
              <a:buFont typeface="Wingdings" charset="2"/>
              <a:buChar char="§"/>
            </a:pPr>
            <a:r>
              <a:rPr lang="es-ES" sz="27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Ing. en Recursos Naturales y Conservación de la Naturaleza</a:t>
            </a:r>
          </a:p>
          <a:p>
            <a:pPr marL="457200" indent="-457200" algn="ctr">
              <a:lnSpc>
                <a:spcPts val="3300"/>
              </a:lnSpc>
              <a:buFont typeface="Wingdings" charset="2"/>
              <a:buChar char="§"/>
            </a:pPr>
            <a:r>
              <a:rPr lang="es-ES_tradnl" sz="27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Ing</a:t>
            </a:r>
            <a:r>
              <a:rPr lang="es-ES_tradnl" sz="2700" b="1" dirty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. en </a:t>
            </a:r>
            <a:r>
              <a:rPr lang="es-ES_tradnl" sz="2700" b="1" dirty="0" err="1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Biotecnolog</a:t>
            </a:r>
            <a:r>
              <a:rPr lang="es-ES" sz="2700" b="1" dirty="0" err="1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ía</a:t>
            </a:r>
            <a:r>
              <a:rPr lang="es-ES" sz="2700" b="1" dirty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s-ES" sz="27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Molecular</a:t>
            </a:r>
          </a:p>
          <a:p>
            <a:pPr marL="457200" indent="-457200" algn="ctr">
              <a:lnSpc>
                <a:spcPts val="3300"/>
              </a:lnSpc>
              <a:buFont typeface="Wingdings" charset="2"/>
              <a:buChar char="§"/>
            </a:pPr>
            <a:r>
              <a:rPr lang="es-ES" sz="27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Ing. Civiles con menciones</a:t>
            </a:r>
          </a:p>
          <a:p>
            <a:pPr marL="457200" indent="-457200" algn="ctr">
              <a:lnSpc>
                <a:spcPts val="3300"/>
              </a:lnSpc>
              <a:buFont typeface="Wingdings" charset="2"/>
              <a:buChar char="§"/>
            </a:pPr>
            <a:r>
              <a:rPr lang="es-ES" sz="2700" b="1" dirty="0" err="1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Ing</a:t>
            </a:r>
            <a:r>
              <a:rPr lang="es-ES" sz="27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 en Información y Control de Gestión</a:t>
            </a:r>
          </a:p>
          <a:p>
            <a:pPr marL="457200" indent="-457200" algn="ctr">
              <a:lnSpc>
                <a:spcPts val="3300"/>
              </a:lnSpc>
              <a:buFont typeface="Wingdings" charset="2"/>
              <a:buChar char="§"/>
            </a:pPr>
            <a:r>
              <a:rPr lang="es-ES" sz="27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Contador Auditor</a:t>
            </a:r>
          </a:p>
          <a:p>
            <a:pPr marL="457200" indent="-457200" algn="ctr">
              <a:lnSpc>
                <a:spcPts val="3300"/>
              </a:lnSpc>
              <a:buFont typeface="Wingdings" charset="2"/>
              <a:buChar char="§"/>
            </a:pPr>
            <a:r>
              <a:rPr lang="es-ES" sz="27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Administración Pública</a:t>
            </a:r>
            <a:endParaRPr lang="es-ES" sz="27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88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>
            <a:grpSpLocks/>
          </p:cNvGrpSpPr>
          <p:nvPr/>
        </p:nvGrpSpPr>
        <p:grpSpPr bwMode="auto">
          <a:xfrm>
            <a:off x="641521" y="711200"/>
            <a:ext cx="6923133" cy="842964"/>
            <a:chOff x="650799" y="711200"/>
            <a:chExt cx="5855430" cy="842964"/>
          </a:xfrm>
        </p:grpSpPr>
        <p:sp>
          <p:nvSpPr>
            <p:cNvPr id="6" name="Forma libre 8"/>
            <p:cNvSpPr>
              <a:spLocks/>
            </p:cNvSpPr>
            <p:nvPr/>
          </p:nvSpPr>
          <p:spPr bwMode="auto">
            <a:xfrm rot="16200000">
              <a:off x="3495210" y="-1456856"/>
              <a:ext cx="381000" cy="5641039"/>
            </a:xfrm>
            <a:custGeom>
              <a:avLst/>
              <a:gdLst>
                <a:gd name="T0" fmla="*/ 12241 w 2119287"/>
                <a:gd name="T1" fmla="*/ 11027143 h 1825193"/>
                <a:gd name="T2" fmla="*/ 0 w 2119287"/>
                <a:gd name="T3" fmla="*/ 102320 h 1825193"/>
                <a:gd name="T4" fmla="*/ 68495 w 2119287"/>
                <a:gd name="T5" fmla="*/ 0 h 1825193"/>
                <a:gd name="T6" fmla="*/ 67506 w 2119287"/>
                <a:gd name="T7" fmla="*/ 10802467 h 1825193"/>
                <a:gd name="T8" fmla="*/ 12241 w 2119287"/>
                <a:gd name="T9" fmla="*/ 11027143 h 18251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9287" h="1825193">
                  <a:moveTo>
                    <a:pt x="378745" y="1825193"/>
                  </a:moveTo>
                  <a:lnTo>
                    <a:pt x="0" y="16936"/>
                  </a:lnTo>
                  <a:lnTo>
                    <a:pt x="2119287" y="0"/>
                  </a:lnTo>
                  <a:lnTo>
                    <a:pt x="2088689" y="1788005"/>
                  </a:lnTo>
                  <a:lnTo>
                    <a:pt x="378745" y="1825193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7" name="Rectangle 5"/>
            <p:cNvSpPr/>
            <p:nvPr/>
          </p:nvSpPr>
          <p:spPr>
            <a:xfrm>
              <a:off x="701675" y="711200"/>
              <a:ext cx="5670978" cy="690563"/>
            </a:xfrm>
            <a:custGeom>
              <a:avLst/>
              <a:gdLst>
                <a:gd name="connsiteX0" fmla="*/ 0 w 2393878"/>
                <a:gd name="connsiteY0" fmla="*/ 0 h 797312"/>
                <a:gd name="connsiteX1" fmla="*/ 2393878 w 2393878"/>
                <a:gd name="connsiteY1" fmla="*/ 0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393878"/>
                <a:gd name="connsiteY0" fmla="*/ 0 h 797312"/>
                <a:gd name="connsiteX1" fmla="*/ 2260314 w 2393878"/>
                <a:gd name="connsiteY1" fmla="*/ 61645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661006"/>
                <a:gd name="connsiteY0" fmla="*/ 0 h 797312"/>
                <a:gd name="connsiteX1" fmla="*/ 2260314 w 2661006"/>
                <a:gd name="connsiteY1" fmla="*/ 61645 h 797312"/>
                <a:gd name="connsiteX2" fmla="*/ 2661006 w 2661006"/>
                <a:gd name="connsiteY2" fmla="*/ 653474 h 797312"/>
                <a:gd name="connsiteX3" fmla="*/ 0 w 2661006"/>
                <a:gd name="connsiteY3" fmla="*/ 797312 h 797312"/>
                <a:gd name="connsiteX4" fmla="*/ 0 w 2661006"/>
                <a:gd name="connsiteY4" fmla="*/ 0 h 797312"/>
                <a:gd name="connsiteX0" fmla="*/ 708917 w 3369923"/>
                <a:gd name="connsiteY0" fmla="*/ 0 h 653474"/>
                <a:gd name="connsiteX1" fmla="*/ 2969231 w 3369923"/>
                <a:gd name="connsiteY1" fmla="*/ 61645 h 653474"/>
                <a:gd name="connsiteX2" fmla="*/ 3369923 w 3369923"/>
                <a:gd name="connsiteY2" fmla="*/ 653474 h 653474"/>
                <a:gd name="connsiteX3" fmla="*/ 0 w 3369923"/>
                <a:gd name="connsiteY3" fmla="*/ 643199 h 653474"/>
                <a:gd name="connsiteX4" fmla="*/ 708917 w 3369923"/>
                <a:gd name="connsiteY4" fmla="*/ 0 h 653474"/>
                <a:gd name="connsiteX0" fmla="*/ 215757 w 3369923"/>
                <a:gd name="connsiteY0" fmla="*/ 0 h 622652"/>
                <a:gd name="connsiteX1" fmla="*/ 2969231 w 3369923"/>
                <a:gd name="connsiteY1" fmla="*/ 30823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215757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71498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71498 w 3369923"/>
                <a:gd name="connsiteY4" fmla="*/ 0 h 62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923" h="622652">
                  <a:moveTo>
                    <a:pt x="71498" y="0"/>
                  </a:moveTo>
                  <a:lnTo>
                    <a:pt x="3256907" y="71919"/>
                  </a:lnTo>
                  <a:lnTo>
                    <a:pt x="3369923" y="622652"/>
                  </a:lnTo>
                  <a:lnTo>
                    <a:pt x="0" y="612377"/>
                  </a:lnTo>
                  <a:lnTo>
                    <a:pt x="71498" y="0"/>
                  </a:lnTo>
                  <a:close/>
                </a:path>
              </a:pathLst>
            </a:custGeom>
            <a:solidFill>
              <a:srgbClr val="0A4C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b="1" dirty="0">
                <a:latin typeface="Georgia" pitchFamily="18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650799" y="756663"/>
              <a:ext cx="585542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ES_tradnl" sz="3200" b="1" dirty="0" smtClean="0">
                  <a:solidFill>
                    <a:schemeClr val="bg1"/>
                  </a:solidFill>
                  <a:latin typeface="Georgia" charset="0"/>
                </a:rPr>
                <a:t>Para </a:t>
              </a:r>
              <a:r>
                <a:rPr lang="es-ES" altLang="es-ES_tradnl" sz="3200" b="1" smtClean="0">
                  <a:solidFill>
                    <a:schemeClr val="bg1"/>
                  </a:solidFill>
                  <a:latin typeface="Georgia" charset="0"/>
                </a:rPr>
                <a:t>los que no están claros</a:t>
              </a:r>
              <a:endParaRPr lang="es-ES_tradnl" altLang="es-ES_tradnl" sz="3200" b="1" dirty="0">
                <a:solidFill>
                  <a:schemeClr val="bg1"/>
                </a:solidFill>
                <a:latin typeface="Georgia" charset="0"/>
              </a:endParaRPr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2255700" y="3109791"/>
            <a:ext cx="7680601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40"/>
              </a:lnSpc>
            </a:pPr>
            <a:r>
              <a:rPr lang="es-ES" sz="5400" b="1" dirty="0" smtClean="0">
                <a:solidFill>
                  <a:srgbClr val="175EAD"/>
                </a:solidFill>
                <a:latin typeface="Georgia" charset="0"/>
                <a:ea typeface="Georgia" charset="0"/>
                <a:cs typeface="Georgia" charset="0"/>
              </a:rPr>
              <a:t>Bachillerato</a:t>
            </a:r>
            <a:endParaRPr lang="es-ES" sz="5400" b="1" dirty="0">
              <a:solidFill>
                <a:srgbClr val="175EAD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58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>
            <a:grpSpLocks/>
          </p:cNvGrpSpPr>
          <p:nvPr/>
        </p:nvGrpSpPr>
        <p:grpSpPr bwMode="auto">
          <a:xfrm>
            <a:off x="6732588" y="1116013"/>
            <a:ext cx="3098800" cy="655637"/>
            <a:chOff x="8145341" y="5145896"/>
            <a:chExt cx="3098287" cy="656922"/>
          </a:xfrm>
        </p:grpSpPr>
        <p:sp>
          <p:nvSpPr>
            <p:cNvPr id="16" name="Forma libre 3"/>
            <p:cNvSpPr>
              <a:spLocks/>
            </p:cNvSpPr>
            <p:nvPr/>
          </p:nvSpPr>
          <p:spPr bwMode="auto">
            <a:xfrm rot="5400000">
              <a:off x="9835378" y="4328840"/>
              <a:ext cx="349935" cy="1984046"/>
            </a:xfrm>
            <a:custGeom>
              <a:avLst/>
              <a:gdLst>
                <a:gd name="T0" fmla="*/ 10326 w 2119287"/>
                <a:gd name="T1" fmla="*/ 2156725 h 1825193"/>
                <a:gd name="T2" fmla="*/ 0 w 2119287"/>
                <a:gd name="T3" fmla="*/ 20012 h 1825193"/>
                <a:gd name="T4" fmla="*/ 57781 w 2119287"/>
                <a:gd name="T5" fmla="*/ 0 h 1825193"/>
                <a:gd name="T6" fmla="*/ 56947 w 2119287"/>
                <a:gd name="T7" fmla="*/ 2112781 h 1825193"/>
                <a:gd name="T8" fmla="*/ 10326 w 2119287"/>
                <a:gd name="T9" fmla="*/ 2156725 h 18251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9287" h="1825193">
                  <a:moveTo>
                    <a:pt x="378745" y="1825193"/>
                  </a:moveTo>
                  <a:lnTo>
                    <a:pt x="0" y="16936"/>
                  </a:lnTo>
                  <a:lnTo>
                    <a:pt x="2119287" y="0"/>
                  </a:lnTo>
                  <a:lnTo>
                    <a:pt x="2088689" y="1788005"/>
                  </a:lnTo>
                  <a:lnTo>
                    <a:pt x="378745" y="1825193"/>
                  </a:lnTo>
                  <a:close/>
                </a:path>
              </a:pathLst>
            </a:custGeom>
            <a:solidFill>
              <a:srgbClr val="A4D52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17" name="Forma libre 3"/>
            <p:cNvSpPr>
              <a:spLocks/>
            </p:cNvSpPr>
            <p:nvPr/>
          </p:nvSpPr>
          <p:spPr bwMode="auto">
            <a:xfrm rot="-5400000">
              <a:off x="9504407" y="4063597"/>
              <a:ext cx="380156" cy="3098287"/>
            </a:xfrm>
            <a:custGeom>
              <a:avLst/>
              <a:gdLst>
                <a:gd name="T0" fmla="*/ 12187 w 2119287"/>
                <a:gd name="T1" fmla="*/ 5259379 h 1825193"/>
                <a:gd name="T2" fmla="*/ 0 w 2119287"/>
                <a:gd name="T3" fmla="*/ 48802 h 1825193"/>
                <a:gd name="T4" fmla="*/ 68192 w 2119287"/>
                <a:gd name="T5" fmla="*/ 0 h 1825193"/>
                <a:gd name="T6" fmla="*/ 67207 w 2119287"/>
                <a:gd name="T7" fmla="*/ 5152220 h 1825193"/>
                <a:gd name="T8" fmla="*/ 12187 w 2119287"/>
                <a:gd name="T9" fmla="*/ 5259379 h 18251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9287" h="1825193">
                  <a:moveTo>
                    <a:pt x="378745" y="1825193"/>
                  </a:moveTo>
                  <a:lnTo>
                    <a:pt x="0" y="16936"/>
                  </a:lnTo>
                  <a:lnTo>
                    <a:pt x="2119287" y="0"/>
                  </a:lnTo>
                  <a:lnTo>
                    <a:pt x="2088689" y="1788005"/>
                  </a:lnTo>
                  <a:lnTo>
                    <a:pt x="378745" y="1825193"/>
                  </a:lnTo>
                  <a:close/>
                </a:path>
              </a:pathLst>
            </a:custGeom>
            <a:solidFill>
              <a:srgbClr val="3A9CF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</p:grpSp>
      <p:sp>
        <p:nvSpPr>
          <p:cNvPr id="9" name="Forma libre 8"/>
          <p:cNvSpPr>
            <a:spLocks/>
          </p:cNvSpPr>
          <p:nvPr/>
        </p:nvSpPr>
        <p:spPr bwMode="auto">
          <a:xfrm flipV="1">
            <a:off x="4302606" y="803201"/>
            <a:ext cx="7389812" cy="4257675"/>
          </a:xfrm>
          <a:custGeom>
            <a:avLst/>
            <a:gdLst>
              <a:gd name="T0" fmla="*/ 3525016 w 2475769"/>
              <a:gd name="T1" fmla="*/ 6350923 h 2854356"/>
              <a:gd name="T2" fmla="*/ 0 w 2475769"/>
              <a:gd name="T3" fmla="*/ 0 h 2854356"/>
              <a:gd name="T4" fmla="*/ 18796693 w 2475769"/>
              <a:gd name="T5" fmla="*/ 461236 h 2854356"/>
              <a:gd name="T6" fmla="*/ 18707538 w 2475769"/>
              <a:gd name="T7" fmla="*/ 1998702 h 2854356"/>
              <a:gd name="T8" fmla="*/ 18707538 w 2475769"/>
              <a:gd name="T9" fmla="*/ 2723746 h 2854356"/>
              <a:gd name="T10" fmla="*/ 18707520 w 2475769"/>
              <a:gd name="T11" fmla="*/ 2463471 h 2854356"/>
              <a:gd name="T12" fmla="*/ 22057519 w 2475769"/>
              <a:gd name="T13" fmla="*/ 3393011 h 2854356"/>
              <a:gd name="T14" fmla="*/ 18633090 w 2475769"/>
              <a:gd name="T15" fmla="*/ 3225698 h 2854356"/>
              <a:gd name="T16" fmla="*/ 18566181 w 2475769"/>
              <a:gd name="T17" fmla="*/ 5719868 h 2854356"/>
              <a:gd name="T18" fmla="*/ 3525016 w 2475769"/>
              <a:gd name="T19" fmla="*/ 6350923 h 28543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475769" h="2854356">
                <a:moveTo>
                  <a:pt x="395653" y="2854356"/>
                </a:moveTo>
                <a:lnTo>
                  <a:pt x="0" y="0"/>
                </a:lnTo>
                <a:lnTo>
                  <a:pt x="2109769" y="207298"/>
                </a:lnTo>
                <a:lnTo>
                  <a:pt x="2099762" y="898296"/>
                </a:lnTo>
                <a:lnTo>
                  <a:pt x="2099762" y="1224159"/>
                </a:lnTo>
                <a:cubicBezTo>
                  <a:pt x="2099761" y="1185166"/>
                  <a:pt x="2099761" y="1146174"/>
                  <a:pt x="2099760" y="1107181"/>
                </a:cubicBezTo>
                <a:lnTo>
                  <a:pt x="2475769" y="1524953"/>
                </a:lnTo>
                <a:lnTo>
                  <a:pt x="2091406" y="1449756"/>
                </a:lnTo>
                <a:cubicBezTo>
                  <a:pt x="2088903" y="1823416"/>
                  <a:pt x="2086399" y="2197075"/>
                  <a:pt x="2083896" y="2570735"/>
                </a:cubicBezTo>
                <a:lnTo>
                  <a:pt x="395653" y="2854356"/>
                </a:lnTo>
                <a:close/>
              </a:path>
            </a:pathLst>
          </a:custGeom>
          <a:solidFill>
            <a:srgbClr val="1157C2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/>
        </p:spPr>
        <p:txBody>
          <a:bodyPr anchor="ctr"/>
          <a:lstStyle/>
          <a:p>
            <a:pPr>
              <a:defRPr/>
            </a:pPr>
            <a:endParaRPr lang="es-ES">
              <a:ea typeface="MS PGothic" charset="0"/>
              <a:cs typeface="MS PGothic" charset="0"/>
            </a:endParaRPr>
          </a:p>
        </p:txBody>
      </p:sp>
      <p:sp>
        <p:nvSpPr>
          <p:cNvPr id="16389" name="Título 1"/>
          <p:cNvSpPr>
            <a:spLocks noGrp="1"/>
          </p:cNvSpPr>
          <p:nvPr>
            <p:ph type="ctrTitle"/>
          </p:nvPr>
        </p:nvSpPr>
        <p:spPr>
          <a:xfrm>
            <a:off x="4597400" y="500063"/>
            <a:ext cx="5930900" cy="3932237"/>
          </a:xfrm>
        </p:spPr>
        <p:txBody>
          <a:bodyPr/>
          <a:lstStyle/>
          <a:p>
            <a:pPr algn="r" eaLnBrk="1" hangingPunct="1"/>
            <a:r>
              <a:rPr lang="es-CL" altLang="es-ES_tradnl" dirty="0">
                <a:solidFill>
                  <a:schemeClr val="bg1"/>
                </a:solidFill>
                <a:latin typeface="Georgia" charset="0"/>
                <a:ea typeface="MS PGothic" charset="-128"/>
              </a:rPr>
              <a:t>Ha llegado </a:t>
            </a:r>
            <a:br>
              <a:rPr lang="es-CL" altLang="es-ES_tradnl" dirty="0">
                <a:solidFill>
                  <a:schemeClr val="bg1"/>
                </a:solidFill>
                <a:latin typeface="Georgia" charset="0"/>
                <a:ea typeface="MS PGothic" charset="-128"/>
              </a:rPr>
            </a:br>
            <a:r>
              <a:rPr lang="es-CL" altLang="es-ES_tradnl" dirty="0">
                <a:solidFill>
                  <a:schemeClr val="bg1"/>
                </a:solidFill>
                <a:latin typeface="Georgia" charset="0"/>
                <a:ea typeface="MS PGothic" charset="-128"/>
              </a:rPr>
              <a:t>el momento</a:t>
            </a:r>
            <a:br>
              <a:rPr lang="es-CL" altLang="es-ES_tradnl" dirty="0">
                <a:solidFill>
                  <a:schemeClr val="bg1"/>
                </a:solidFill>
                <a:latin typeface="Georgia" charset="0"/>
                <a:ea typeface="MS PGothic" charset="-128"/>
              </a:rPr>
            </a:br>
            <a:r>
              <a:rPr lang="es-CL" altLang="es-ES_tradnl" dirty="0">
                <a:solidFill>
                  <a:schemeClr val="bg1"/>
                </a:solidFill>
                <a:latin typeface="Georgia" charset="0"/>
                <a:ea typeface="MS PGothic" charset="-128"/>
              </a:rPr>
              <a:t> de elegir </a:t>
            </a:r>
            <a:br>
              <a:rPr lang="es-CL" altLang="es-ES_tradnl" dirty="0">
                <a:solidFill>
                  <a:schemeClr val="bg1"/>
                </a:solidFill>
                <a:latin typeface="Georgia" charset="0"/>
                <a:ea typeface="MS PGothic" charset="-128"/>
              </a:rPr>
            </a:br>
            <a:r>
              <a:rPr lang="es-CL" altLang="es-ES_tradnl" sz="5500" b="1" dirty="0">
                <a:solidFill>
                  <a:schemeClr val="bg1"/>
                </a:solidFill>
                <a:latin typeface="Georgia" charset="0"/>
                <a:ea typeface="MS PGothic" charset="-128"/>
              </a:rPr>
              <a:t>qué hacer</a:t>
            </a:r>
          </a:p>
        </p:txBody>
      </p:sp>
      <p:sp>
        <p:nvSpPr>
          <p:cNvPr id="2" name="AutoShape 2" descr="Resultado de imagen para JOVENES PENSAN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13" y="3316004"/>
            <a:ext cx="6197194" cy="309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/>
          </p:cNvSpPr>
          <p:nvPr/>
        </p:nvSpPr>
        <p:spPr bwMode="auto">
          <a:xfrm>
            <a:off x="2032000" y="5207000"/>
            <a:ext cx="8353425" cy="1001713"/>
          </a:xfrm>
          <a:custGeom>
            <a:avLst/>
            <a:gdLst>
              <a:gd name="T0" fmla="*/ 439323 w 3369923"/>
              <a:gd name="T1" fmla="*/ 0 h 622652"/>
              <a:gd name="T2" fmla="*/ 20012187 w 3369923"/>
              <a:gd name="T3" fmla="*/ 186140 h 622652"/>
              <a:gd name="T4" fmla="*/ 20706618 w 3369923"/>
              <a:gd name="T5" fmla="*/ 1611541 h 622652"/>
              <a:gd name="T6" fmla="*/ 0 w 3369923"/>
              <a:gd name="T7" fmla="*/ 1584947 h 622652"/>
              <a:gd name="T8" fmla="*/ 439323 w 3369923"/>
              <a:gd name="T9" fmla="*/ 0 h 6226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69923" h="622652">
                <a:moveTo>
                  <a:pt x="71498" y="0"/>
                </a:moveTo>
                <a:lnTo>
                  <a:pt x="3256907" y="71919"/>
                </a:lnTo>
                <a:lnTo>
                  <a:pt x="3369923" y="622652"/>
                </a:lnTo>
                <a:lnTo>
                  <a:pt x="0" y="612377"/>
                </a:lnTo>
                <a:lnTo>
                  <a:pt x="71498" y="0"/>
                </a:lnTo>
                <a:close/>
              </a:path>
            </a:pathLst>
          </a:custGeom>
          <a:solidFill>
            <a:srgbClr val="E81860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/>
        </p:spPr>
        <p:txBody>
          <a:bodyPr anchor="ctr"/>
          <a:lstStyle/>
          <a:p>
            <a:pPr>
              <a:defRPr/>
            </a:pPr>
            <a:endParaRPr lang="es-ES">
              <a:ea typeface="MS PGothic" charset="0"/>
              <a:cs typeface="MS PGothic" charset="0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128838" y="5418138"/>
            <a:ext cx="8197850" cy="6588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s-CL" altLang="es-ES_tradnl" sz="3600" b="1">
                <a:solidFill>
                  <a:srgbClr val="FFFFFF"/>
                </a:solidFill>
                <a:latin typeface="Georgia" charset="0"/>
                <a:ea typeface="MS PGothic" charset="-128"/>
              </a:rPr>
              <a:t>Y aún no sabes dónde…</a:t>
            </a:r>
          </a:p>
        </p:txBody>
      </p:sp>
      <p:pic>
        <p:nvPicPr>
          <p:cNvPr id="31747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130" y="1593260"/>
            <a:ext cx="102870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bre 3"/>
          <p:cNvSpPr>
            <a:spLocks/>
          </p:cNvSpPr>
          <p:nvPr/>
        </p:nvSpPr>
        <p:spPr bwMode="auto">
          <a:xfrm rot="16438709" flipH="1">
            <a:off x="3107532" y="-542132"/>
            <a:ext cx="5473700" cy="8208963"/>
          </a:xfrm>
          <a:custGeom>
            <a:avLst/>
            <a:gdLst>
              <a:gd name="T0" fmla="*/ 133980 w 2232833"/>
              <a:gd name="T1" fmla="*/ 22789285 h 2956958"/>
              <a:gd name="T2" fmla="*/ 0 w 2232833"/>
              <a:gd name="T3" fmla="*/ 716 h 2956958"/>
              <a:gd name="T4" fmla="*/ 12014302 w 2232833"/>
              <a:gd name="T5" fmla="*/ 2354987 h 2956958"/>
              <a:gd name="T6" fmla="*/ 11268853 w 2232833"/>
              <a:gd name="T7" fmla="*/ 11312736 h 2956958"/>
              <a:gd name="T8" fmla="*/ 13418555 w 2232833"/>
              <a:gd name="T9" fmla="*/ 14221088 h 2956958"/>
              <a:gd name="T10" fmla="*/ 11050462 w 2232833"/>
              <a:gd name="T11" fmla="*/ 13999557 h 2956958"/>
              <a:gd name="T12" fmla="*/ 10336239 w 2232833"/>
              <a:gd name="T13" fmla="*/ 22406662 h 2956958"/>
              <a:gd name="T14" fmla="*/ 133980 w 2232833"/>
              <a:gd name="T15" fmla="*/ 22789285 h 29569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232833" h="2956958">
                <a:moveTo>
                  <a:pt x="22294" y="2956953"/>
                </a:moveTo>
                <a:cubicBezTo>
                  <a:pt x="14788" y="2961614"/>
                  <a:pt x="25472" y="-19264"/>
                  <a:pt x="0" y="93"/>
                </a:cubicBezTo>
                <a:lnTo>
                  <a:pt x="1999167" y="305564"/>
                </a:lnTo>
                <a:lnTo>
                  <a:pt x="1875125" y="1467849"/>
                </a:lnTo>
                <a:lnTo>
                  <a:pt x="2232833" y="1845213"/>
                </a:lnTo>
                <a:lnTo>
                  <a:pt x="1838785" y="1816469"/>
                </a:lnTo>
                <a:cubicBezTo>
                  <a:pt x="1839320" y="1799883"/>
                  <a:pt x="1721278" y="2899608"/>
                  <a:pt x="1719939" y="2907307"/>
                </a:cubicBezTo>
                <a:lnTo>
                  <a:pt x="22294" y="2956953"/>
                </a:lnTo>
                <a:close/>
              </a:path>
            </a:pathLst>
          </a:custGeom>
          <a:solidFill>
            <a:srgbClr val="E91860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/>
        </p:spPr>
        <p:txBody>
          <a:bodyPr anchor="ctr"/>
          <a:lstStyle/>
          <a:p>
            <a:pPr>
              <a:defRPr/>
            </a:pPr>
            <a:endParaRPr lang="es-ES">
              <a:ea typeface="MS PGothic" charset="0"/>
              <a:cs typeface="MS PGothic" charset="0"/>
            </a:endParaRPr>
          </a:p>
        </p:txBody>
      </p:sp>
      <p:sp>
        <p:nvSpPr>
          <p:cNvPr id="32773" name="Título 1"/>
          <p:cNvSpPr>
            <a:spLocks noGrp="1"/>
          </p:cNvSpPr>
          <p:nvPr>
            <p:ph type="ctrTitle"/>
          </p:nvPr>
        </p:nvSpPr>
        <p:spPr>
          <a:xfrm>
            <a:off x="2890838" y="1312863"/>
            <a:ext cx="5980112" cy="3525837"/>
          </a:xfrm>
        </p:spPr>
        <p:txBody>
          <a:bodyPr/>
          <a:lstStyle/>
          <a:p>
            <a:pPr eaLnBrk="1" hangingPunct="1"/>
            <a:r>
              <a:rPr lang="es-CL" altLang="es-ES_tradnl" dirty="0">
                <a:solidFill>
                  <a:srgbClr val="FFFFFF"/>
                </a:solidFill>
                <a:latin typeface="Georgia" charset="0"/>
                <a:ea typeface="MS PGothic" charset="-128"/>
              </a:rPr>
              <a:t>Elige una institución que </a:t>
            </a:r>
            <a:r>
              <a:rPr lang="es-CL" altLang="es-ES_tradnl" b="1" dirty="0">
                <a:solidFill>
                  <a:srgbClr val="FFFFFF"/>
                </a:solidFill>
                <a:latin typeface="Georgia" charset="0"/>
                <a:ea typeface="MS PGothic" charset="-128"/>
              </a:rPr>
              <a:t>cumpla tus expectativas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ítulo 1"/>
          <p:cNvSpPr txBox="1">
            <a:spLocks/>
          </p:cNvSpPr>
          <p:nvPr/>
        </p:nvSpPr>
        <p:spPr bwMode="auto">
          <a:xfrm>
            <a:off x="838200" y="3333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ES_tradnl" sz="4400" b="1">
                <a:solidFill>
                  <a:srgbClr val="1452AC"/>
                </a:solidFill>
                <a:latin typeface="Georgia" charset="0"/>
              </a:rPr>
              <a:t>Te aconsejamos fijarte en:</a:t>
            </a:r>
          </a:p>
        </p:txBody>
      </p:sp>
      <p:grpSp>
        <p:nvGrpSpPr>
          <p:cNvPr id="32" name="Agrupar 31"/>
          <p:cNvGrpSpPr>
            <a:grpSpLocks/>
          </p:cNvGrpSpPr>
          <p:nvPr/>
        </p:nvGrpSpPr>
        <p:grpSpPr bwMode="auto">
          <a:xfrm rot="10800000">
            <a:off x="7113736" y="2873376"/>
            <a:ext cx="3514725" cy="1901825"/>
            <a:chOff x="3832299" y="1459957"/>
            <a:chExt cx="3580755" cy="2448627"/>
          </a:xfrm>
        </p:grpSpPr>
        <p:sp>
          <p:nvSpPr>
            <p:cNvPr id="33" name="Forma libre 64"/>
            <p:cNvSpPr>
              <a:spLocks/>
            </p:cNvSpPr>
            <p:nvPr/>
          </p:nvSpPr>
          <p:spPr bwMode="auto">
            <a:xfrm rot="16200000" flipV="1">
              <a:off x="4505943" y="947408"/>
              <a:ext cx="2332124" cy="3537088"/>
            </a:xfrm>
            <a:custGeom>
              <a:avLst/>
              <a:gdLst>
                <a:gd name="T0" fmla="*/ 2406863 w 2259706"/>
                <a:gd name="T1" fmla="*/ 3169885 h 2951664"/>
                <a:gd name="T2" fmla="*/ 1972913 w 2259706"/>
                <a:gd name="T3" fmla="*/ 3322079 h 2951664"/>
                <a:gd name="T4" fmla="*/ 1954637 w 2259706"/>
                <a:gd name="T5" fmla="*/ 3763406 h 2951664"/>
                <a:gd name="T6" fmla="*/ 0 w 2259706"/>
                <a:gd name="T7" fmla="*/ 4238623 h 2951664"/>
                <a:gd name="T8" fmla="*/ 305465 w 2259706"/>
                <a:gd name="T9" fmla="*/ 0 h 2951664"/>
                <a:gd name="T10" fmla="*/ 2017029 w 2259706"/>
                <a:gd name="T11" fmla="*/ 344261 h 2951664"/>
                <a:gd name="T12" fmla="*/ 1981813 w 2259706"/>
                <a:gd name="T13" fmla="*/ 2804617 h 29516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59706" h="2951664">
                  <a:moveTo>
                    <a:pt x="2259706" y="2207423"/>
                  </a:moveTo>
                  <a:lnTo>
                    <a:pt x="1852288" y="2313407"/>
                  </a:lnTo>
                  <a:cubicBezTo>
                    <a:pt x="1838257" y="2306333"/>
                    <a:pt x="1848534" y="2589554"/>
                    <a:pt x="1835130" y="2620735"/>
                  </a:cubicBezTo>
                  <a:lnTo>
                    <a:pt x="0" y="2951664"/>
                  </a:lnTo>
                  <a:lnTo>
                    <a:pt x="286789" y="0"/>
                  </a:lnTo>
                  <a:lnTo>
                    <a:pt x="1893706" y="239734"/>
                  </a:lnTo>
                  <a:cubicBezTo>
                    <a:pt x="1890370" y="578688"/>
                    <a:pt x="1840925" y="1957695"/>
                    <a:pt x="1860644" y="1953060"/>
                  </a:cubicBezTo>
                </a:path>
              </a:pathLst>
            </a:custGeom>
            <a:solidFill>
              <a:srgbClr val="A0D02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34" name="Forma libre 64"/>
            <p:cNvSpPr>
              <a:spLocks/>
            </p:cNvSpPr>
            <p:nvPr/>
          </p:nvSpPr>
          <p:spPr bwMode="auto">
            <a:xfrm rot="16200000" flipV="1">
              <a:off x="4549612" y="1063912"/>
              <a:ext cx="2332122" cy="3537087"/>
            </a:xfrm>
            <a:custGeom>
              <a:avLst/>
              <a:gdLst>
                <a:gd name="T0" fmla="*/ 2406859 w 2259706"/>
                <a:gd name="T1" fmla="*/ 3169883 h 2951664"/>
                <a:gd name="T2" fmla="*/ 1972910 w 2259706"/>
                <a:gd name="T3" fmla="*/ 3322077 h 2951664"/>
                <a:gd name="T4" fmla="*/ 1954634 w 2259706"/>
                <a:gd name="T5" fmla="*/ 3763404 h 2951664"/>
                <a:gd name="T6" fmla="*/ 0 w 2259706"/>
                <a:gd name="T7" fmla="*/ 4238621 h 2951664"/>
                <a:gd name="T8" fmla="*/ 305465 w 2259706"/>
                <a:gd name="T9" fmla="*/ 0 h 2951664"/>
                <a:gd name="T10" fmla="*/ 2017025 w 2259706"/>
                <a:gd name="T11" fmla="*/ 344261 h 2951664"/>
                <a:gd name="T12" fmla="*/ 1981809 w 2259706"/>
                <a:gd name="T13" fmla="*/ 2804615 h 29516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59706" h="2951664">
                  <a:moveTo>
                    <a:pt x="2259706" y="2207423"/>
                  </a:moveTo>
                  <a:lnTo>
                    <a:pt x="1852288" y="2313407"/>
                  </a:lnTo>
                  <a:cubicBezTo>
                    <a:pt x="1838257" y="2306333"/>
                    <a:pt x="1848534" y="2589554"/>
                    <a:pt x="1835130" y="2620735"/>
                  </a:cubicBezTo>
                  <a:lnTo>
                    <a:pt x="0" y="2951664"/>
                  </a:lnTo>
                  <a:lnTo>
                    <a:pt x="286789" y="0"/>
                  </a:lnTo>
                  <a:lnTo>
                    <a:pt x="1893706" y="239734"/>
                  </a:lnTo>
                  <a:cubicBezTo>
                    <a:pt x="1890370" y="578688"/>
                    <a:pt x="1840925" y="1957695"/>
                    <a:pt x="1860644" y="1953060"/>
                  </a:cubicBezTo>
                </a:path>
              </a:pathLst>
            </a:custGeom>
            <a:solidFill>
              <a:srgbClr val="FF66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33812" name="Rectángulo 8"/>
            <p:cNvSpPr>
              <a:spLocks noChangeArrowheads="1"/>
            </p:cNvSpPr>
            <p:nvPr/>
          </p:nvSpPr>
          <p:spPr bwMode="auto">
            <a:xfrm rot="10800000">
              <a:off x="4080146" y="2656748"/>
              <a:ext cx="3156664" cy="707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ES_tradnl" sz="4000">
                  <a:solidFill>
                    <a:srgbClr val="FFFFFF"/>
                  </a:solidFill>
                  <a:latin typeface="Georgia" charset="0"/>
                </a:rPr>
                <a:t>Acreditación</a:t>
              </a:r>
            </a:p>
          </p:txBody>
        </p:sp>
      </p:grp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696436" y="1178939"/>
            <a:ext cx="5242560" cy="43891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s-ES_tradnl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Historia y prestigio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_tradnl" sz="4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Acreditación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_tradnl" sz="4000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Excelencia académica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_tradnl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Calidad de la educación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_tradnl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D</a:t>
            </a:r>
            <a:r>
              <a:rPr lang="es-ES_tradnl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iversidad y </a:t>
            </a:r>
            <a:r>
              <a:rPr lang="es-ES_tradnl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</a:t>
            </a:r>
            <a:r>
              <a:rPr lang="es-ES_tradnl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luralismo</a:t>
            </a:r>
            <a:endParaRPr lang="es-AR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ovalada"/>
          <p:cNvSpPr/>
          <p:nvPr/>
        </p:nvSpPr>
        <p:spPr>
          <a:xfrm>
            <a:off x="1588167" y="962526"/>
            <a:ext cx="9071811" cy="445168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6600" b="1" dirty="0" smtClean="0">
                <a:solidFill>
                  <a:srgbClr val="00B050"/>
                </a:solidFill>
              </a:rPr>
              <a:t>CÓMO INGRESAR?</a:t>
            </a:r>
            <a:endParaRPr lang="es-CL" sz="6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90978" y="433138"/>
            <a:ext cx="10363200" cy="1467852"/>
          </a:xfrm>
        </p:spPr>
        <p:txBody>
          <a:bodyPr/>
          <a:lstStyle/>
          <a:p>
            <a:pPr algn="ctr"/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63168" y="2021305"/>
            <a:ext cx="10363200" cy="4331369"/>
          </a:xfrm>
        </p:spPr>
        <p:txBody>
          <a:bodyPr>
            <a:normAutofit/>
          </a:bodyPr>
          <a:lstStyle/>
          <a:p>
            <a:pPr algn="l"/>
            <a:endParaRPr lang="es-CL" sz="2800" dirty="0" smtClean="0"/>
          </a:p>
          <a:p>
            <a:pPr algn="l"/>
            <a:r>
              <a:rPr lang="es-CL" sz="2800" b="1" dirty="0" smtClean="0">
                <a:solidFill>
                  <a:srgbClr val="175EAD"/>
                </a:solidFill>
              </a:rPr>
              <a:t>INSTRUMENTOS ADMINISTRADOS Y DESARROLLADOS POR EL DEMRE.</a:t>
            </a:r>
          </a:p>
          <a:p>
            <a:pPr algn="l"/>
            <a:r>
              <a:rPr lang="es-CL" sz="2800" b="1" dirty="0" smtClean="0">
                <a:solidFill>
                  <a:srgbClr val="175EAD"/>
                </a:solidFill>
              </a:rPr>
              <a:t>MIDE EL CURRÍCUÑUM DE 1° A 4° MEDIO</a:t>
            </a:r>
          </a:p>
          <a:p>
            <a:pPr algn="l"/>
            <a:r>
              <a:rPr lang="es-CL" sz="2800" b="1" dirty="0" smtClean="0">
                <a:solidFill>
                  <a:srgbClr val="175EAD"/>
                </a:solidFill>
              </a:rPr>
              <a:t>MIDE HABILIDADES COGNITIVAS COMO:  APLICAR, COMPRENDER, ANALIZAR, RECONOCER,EVALUAR,ETC.</a:t>
            </a:r>
          </a:p>
          <a:p>
            <a:pPr algn="l"/>
            <a:r>
              <a:rPr lang="es-CL" sz="2800" b="1" dirty="0" smtClean="0">
                <a:solidFill>
                  <a:srgbClr val="175EAD"/>
                </a:solidFill>
              </a:rPr>
              <a:t>SON 4 PRUEBAS, DOS OBLIGATORIAS Y DOS OPCIONALES.</a:t>
            </a:r>
            <a:endParaRPr lang="es-CL" sz="2800" b="1" dirty="0">
              <a:solidFill>
                <a:srgbClr val="175EAD"/>
              </a:solidFill>
            </a:endParaRPr>
          </a:p>
        </p:txBody>
      </p:sp>
      <p:sp>
        <p:nvSpPr>
          <p:cNvPr id="4" name="3 Pentágono"/>
          <p:cNvSpPr/>
          <p:nvPr/>
        </p:nvSpPr>
        <p:spPr>
          <a:xfrm flipH="1">
            <a:off x="2526631" y="770021"/>
            <a:ext cx="7339263" cy="86964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 smtClean="0">
                <a:solidFill>
                  <a:srgbClr val="0070C0"/>
                </a:solidFill>
              </a:rPr>
              <a:t>RENDIR LA PSU</a:t>
            </a:r>
            <a:endParaRPr lang="es-CL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Pentágono"/>
          <p:cNvSpPr/>
          <p:nvPr/>
        </p:nvSpPr>
        <p:spPr>
          <a:xfrm>
            <a:off x="1227220" y="433137"/>
            <a:ext cx="9577137" cy="108621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40B0FA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PRUEBAS OBLIGATORIAS</a:t>
            </a:r>
            <a:endParaRPr lang="es-CL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40B0FA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6 Elipse"/>
          <p:cNvSpPr/>
          <p:nvPr/>
        </p:nvSpPr>
        <p:spPr>
          <a:xfrm>
            <a:off x="794084" y="1732547"/>
            <a:ext cx="4788568" cy="46923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 smtClean="0">
                <a:solidFill>
                  <a:srgbClr val="175EAD"/>
                </a:solidFill>
              </a:rPr>
              <a:t>LENGUAJE</a:t>
            </a:r>
          </a:p>
          <a:p>
            <a:pPr algn="ctr"/>
            <a:r>
              <a:rPr lang="es-CL" sz="2400" dirty="0" smtClean="0">
                <a:solidFill>
                  <a:srgbClr val="175EAD"/>
                </a:solidFill>
              </a:rPr>
              <a:t>80 PREGUNTAS</a:t>
            </a:r>
          </a:p>
          <a:p>
            <a:pPr algn="ctr"/>
            <a:r>
              <a:rPr lang="es-CL" sz="2400" dirty="0" smtClean="0">
                <a:solidFill>
                  <a:srgbClr val="175EAD"/>
                </a:solidFill>
              </a:rPr>
              <a:t>2 HORAS  30 MINUTOS</a:t>
            </a:r>
          </a:p>
          <a:p>
            <a:pPr algn="ctr"/>
            <a:r>
              <a:rPr lang="es-CL" sz="2400" dirty="0" smtClean="0">
                <a:solidFill>
                  <a:srgbClr val="175EAD"/>
                </a:solidFill>
              </a:rPr>
              <a:t>EJES TEMÁTICOS:</a:t>
            </a:r>
          </a:p>
          <a:p>
            <a:pPr algn="ctr"/>
            <a:r>
              <a:rPr lang="es-CL" sz="2400" dirty="0" smtClean="0">
                <a:solidFill>
                  <a:srgbClr val="175EAD"/>
                </a:solidFill>
              </a:rPr>
              <a:t>COMUNICACIÓN ORAL</a:t>
            </a:r>
          </a:p>
          <a:p>
            <a:pPr algn="ctr"/>
            <a:r>
              <a:rPr lang="es-CL" sz="2400" dirty="0" smtClean="0">
                <a:solidFill>
                  <a:srgbClr val="175EAD"/>
                </a:solidFill>
              </a:rPr>
              <a:t>LECTURA</a:t>
            </a:r>
          </a:p>
          <a:p>
            <a:pPr algn="ctr"/>
            <a:r>
              <a:rPr lang="es-CL" sz="2400" dirty="0" smtClean="0">
                <a:solidFill>
                  <a:srgbClr val="175EAD"/>
                </a:solidFill>
              </a:rPr>
              <a:t>ESCRITURA</a:t>
            </a:r>
            <a:endParaRPr lang="es-CL" sz="2400" dirty="0">
              <a:solidFill>
                <a:srgbClr val="175EAD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6785811" y="1804737"/>
            <a:ext cx="4571999" cy="457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 smtClean="0">
                <a:solidFill>
                  <a:srgbClr val="175EAD"/>
                </a:solidFill>
              </a:rPr>
              <a:t>MATEMÁTICA</a:t>
            </a:r>
          </a:p>
          <a:p>
            <a:pPr algn="ctr"/>
            <a:r>
              <a:rPr lang="es-CL" sz="2400" dirty="0" smtClean="0">
                <a:solidFill>
                  <a:srgbClr val="175EAD"/>
                </a:solidFill>
              </a:rPr>
              <a:t>80 PREGUNTAS</a:t>
            </a:r>
          </a:p>
          <a:p>
            <a:pPr algn="ctr"/>
            <a:r>
              <a:rPr lang="es-CL" sz="2400" dirty="0" smtClean="0">
                <a:solidFill>
                  <a:srgbClr val="175EAD"/>
                </a:solidFill>
              </a:rPr>
              <a:t>2 HORAS 40 MINUTOS</a:t>
            </a:r>
          </a:p>
          <a:p>
            <a:pPr algn="ctr"/>
            <a:r>
              <a:rPr lang="es-CL" sz="2400" dirty="0" smtClean="0">
                <a:solidFill>
                  <a:srgbClr val="175EAD"/>
                </a:solidFill>
              </a:rPr>
              <a:t>EJES TEMÁTICOS:</a:t>
            </a:r>
          </a:p>
          <a:p>
            <a:pPr algn="ctr"/>
            <a:r>
              <a:rPr lang="es-CL" sz="2400" dirty="0" smtClean="0">
                <a:solidFill>
                  <a:srgbClr val="175EAD"/>
                </a:solidFill>
              </a:rPr>
              <a:t>NÚMEROS</a:t>
            </a:r>
          </a:p>
          <a:p>
            <a:pPr algn="ctr"/>
            <a:r>
              <a:rPr lang="es-CL" sz="2400" dirty="0" smtClean="0">
                <a:solidFill>
                  <a:srgbClr val="175EAD"/>
                </a:solidFill>
              </a:rPr>
              <a:t>ÁLGEBRA</a:t>
            </a:r>
          </a:p>
          <a:p>
            <a:pPr algn="ctr"/>
            <a:r>
              <a:rPr lang="es-CL" sz="2400" dirty="0" smtClean="0">
                <a:solidFill>
                  <a:srgbClr val="175EAD"/>
                </a:solidFill>
              </a:rPr>
              <a:t>GEOMETRÍA</a:t>
            </a:r>
          </a:p>
          <a:p>
            <a:pPr algn="ctr"/>
            <a:r>
              <a:rPr lang="es-CL" sz="2400" dirty="0" smtClean="0">
                <a:solidFill>
                  <a:srgbClr val="175EAD"/>
                </a:solidFill>
              </a:rPr>
              <a:t>DATOS Y AZAR</a:t>
            </a:r>
          </a:p>
          <a:p>
            <a:pPr algn="ctr"/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entágono"/>
          <p:cNvSpPr/>
          <p:nvPr/>
        </p:nvSpPr>
        <p:spPr>
          <a:xfrm>
            <a:off x="1852863" y="818147"/>
            <a:ext cx="8470232" cy="86627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A2D61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PRUEBAS OPCIONALES</a:t>
            </a:r>
            <a:endParaRPr lang="es-CL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A2D61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1034716" y="2671010"/>
            <a:ext cx="4764506" cy="3416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 smtClean="0">
                <a:solidFill>
                  <a:srgbClr val="175EAD"/>
                </a:solidFill>
              </a:rPr>
              <a:t>HISTORIA</a:t>
            </a:r>
          </a:p>
          <a:p>
            <a:pPr algn="ctr"/>
            <a:r>
              <a:rPr lang="es-CL" sz="2000" b="1" dirty="0" smtClean="0">
                <a:solidFill>
                  <a:srgbClr val="175EAD"/>
                </a:solidFill>
              </a:rPr>
              <a:t>80 PREGUNTAS</a:t>
            </a:r>
          </a:p>
          <a:p>
            <a:pPr algn="ctr"/>
            <a:r>
              <a:rPr lang="es-CL" sz="2000" b="1" dirty="0" smtClean="0">
                <a:solidFill>
                  <a:srgbClr val="175EAD"/>
                </a:solidFill>
              </a:rPr>
              <a:t>2 HORAS 30 MINUTOS</a:t>
            </a:r>
          </a:p>
          <a:p>
            <a:pPr algn="ctr"/>
            <a:r>
              <a:rPr lang="es-CL" sz="2000" b="1" dirty="0" smtClean="0">
                <a:solidFill>
                  <a:srgbClr val="175EAD"/>
                </a:solidFill>
              </a:rPr>
              <a:t>EJES TEMATICOS:</a:t>
            </a:r>
          </a:p>
          <a:p>
            <a:pPr algn="ctr"/>
            <a:r>
              <a:rPr lang="es-CL" sz="2000" b="1" dirty="0" smtClean="0">
                <a:solidFill>
                  <a:srgbClr val="175EAD"/>
                </a:solidFill>
              </a:rPr>
              <a:t>ESPACIO GEOGRÁFICO</a:t>
            </a:r>
          </a:p>
          <a:p>
            <a:pPr algn="ctr"/>
            <a:r>
              <a:rPr lang="es-CL" sz="2000" b="1" dirty="0" smtClean="0">
                <a:solidFill>
                  <a:srgbClr val="175EAD"/>
                </a:solidFill>
              </a:rPr>
              <a:t>EL MUNDO EN PRESPECTIVA HIST.</a:t>
            </a:r>
          </a:p>
          <a:p>
            <a:pPr algn="ctr"/>
            <a:r>
              <a:rPr lang="es-CL" sz="2000" b="1" dirty="0" smtClean="0">
                <a:solidFill>
                  <a:srgbClr val="175EAD"/>
                </a:solidFill>
              </a:rPr>
              <a:t>CHILE Y AMÉRICA EN PERSP. HIST.</a:t>
            </a:r>
          </a:p>
          <a:p>
            <a:pPr algn="ctr"/>
            <a:r>
              <a:rPr lang="es-CL" sz="2000" b="1" dirty="0" smtClean="0">
                <a:solidFill>
                  <a:srgbClr val="175EAD"/>
                </a:solidFill>
              </a:rPr>
              <a:t>DEMOCRACIA Y DESARROLLO</a:t>
            </a:r>
            <a:endParaRPr lang="es-CL" sz="2000" b="1" dirty="0">
              <a:solidFill>
                <a:srgbClr val="175EAD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6280483" y="2622885"/>
            <a:ext cx="5293895" cy="3392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 smtClean="0">
                <a:solidFill>
                  <a:srgbClr val="175EAD"/>
                </a:solidFill>
              </a:rPr>
              <a:t>CIENCIAS</a:t>
            </a:r>
          </a:p>
          <a:p>
            <a:pPr algn="ctr"/>
            <a:r>
              <a:rPr lang="es-CL" sz="2400" b="1" dirty="0" smtClean="0">
                <a:solidFill>
                  <a:srgbClr val="175EAD"/>
                </a:solidFill>
              </a:rPr>
              <a:t>80 PREGUNTAS</a:t>
            </a:r>
          </a:p>
          <a:p>
            <a:pPr algn="ctr"/>
            <a:r>
              <a:rPr lang="es-CL" sz="2400" b="1" dirty="0" smtClean="0">
                <a:solidFill>
                  <a:srgbClr val="175EAD"/>
                </a:solidFill>
              </a:rPr>
              <a:t>2 HORAS 40 MINUTOS</a:t>
            </a:r>
          </a:p>
          <a:p>
            <a:pPr algn="ctr"/>
            <a:r>
              <a:rPr lang="es-CL" sz="2400" b="1" dirty="0" smtClean="0">
                <a:solidFill>
                  <a:srgbClr val="175EAD"/>
                </a:solidFill>
              </a:rPr>
              <a:t>54 PREGUNTAS MÓDULO COMÚN</a:t>
            </a:r>
          </a:p>
          <a:p>
            <a:pPr algn="ctr"/>
            <a:r>
              <a:rPr lang="es-CL" sz="2400" b="1" dirty="0" smtClean="0">
                <a:solidFill>
                  <a:srgbClr val="175EAD"/>
                </a:solidFill>
              </a:rPr>
              <a:t>26 PREGUNTAS MÓDULO ELECTIVO</a:t>
            </a:r>
            <a:endParaRPr lang="es-CL" sz="2400" b="1" dirty="0">
              <a:solidFill>
                <a:srgbClr val="175EA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entágono"/>
          <p:cNvSpPr/>
          <p:nvPr/>
        </p:nvSpPr>
        <p:spPr>
          <a:xfrm>
            <a:off x="2069432" y="745958"/>
            <a:ext cx="7411452" cy="79408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EJES TEMÁTICOS CIENCIAS</a:t>
            </a:r>
            <a:endParaRPr lang="es-CL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936300407"/>
              </p:ext>
            </p:extLst>
          </p:nvPr>
        </p:nvGraphicFramePr>
        <p:xfrm>
          <a:off x="794083" y="1636295"/>
          <a:ext cx="10539664" cy="4499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4"/>
          <p:cNvGrpSpPr>
            <a:grpSpLocks/>
          </p:cNvGrpSpPr>
          <p:nvPr/>
        </p:nvGrpSpPr>
        <p:grpSpPr bwMode="auto">
          <a:xfrm>
            <a:off x="701675" y="711200"/>
            <a:ext cx="4510088" cy="690563"/>
            <a:chOff x="701675" y="711200"/>
            <a:chExt cx="4510088" cy="690563"/>
          </a:xfrm>
        </p:grpSpPr>
        <p:sp>
          <p:nvSpPr>
            <p:cNvPr id="16" name="Rectangle 5"/>
            <p:cNvSpPr/>
            <p:nvPr/>
          </p:nvSpPr>
          <p:spPr>
            <a:xfrm>
              <a:off x="701675" y="711200"/>
              <a:ext cx="4510088" cy="690563"/>
            </a:xfrm>
            <a:custGeom>
              <a:avLst/>
              <a:gdLst>
                <a:gd name="connsiteX0" fmla="*/ 0 w 2393878"/>
                <a:gd name="connsiteY0" fmla="*/ 0 h 797312"/>
                <a:gd name="connsiteX1" fmla="*/ 2393878 w 2393878"/>
                <a:gd name="connsiteY1" fmla="*/ 0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393878"/>
                <a:gd name="connsiteY0" fmla="*/ 0 h 797312"/>
                <a:gd name="connsiteX1" fmla="*/ 2260314 w 2393878"/>
                <a:gd name="connsiteY1" fmla="*/ 61645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661006"/>
                <a:gd name="connsiteY0" fmla="*/ 0 h 797312"/>
                <a:gd name="connsiteX1" fmla="*/ 2260314 w 2661006"/>
                <a:gd name="connsiteY1" fmla="*/ 61645 h 797312"/>
                <a:gd name="connsiteX2" fmla="*/ 2661006 w 2661006"/>
                <a:gd name="connsiteY2" fmla="*/ 653474 h 797312"/>
                <a:gd name="connsiteX3" fmla="*/ 0 w 2661006"/>
                <a:gd name="connsiteY3" fmla="*/ 797312 h 797312"/>
                <a:gd name="connsiteX4" fmla="*/ 0 w 2661006"/>
                <a:gd name="connsiteY4" fmla="*/ 0 h 797312"/>
                <a:gd name="connsiteX0" fmla="*/ 708917 w 3369923"/>
                <a:gd name="connsiteY0" fmla="*/ 0 h 653474"/>
                <a:gd name="connsiteX1" fmla="*/ 2969231 w 3369923"/>
                <a:gd name="connsiteY1" fmla="*/ 61645 h 653474"/>
                <a:gd name="connsiteX2" fmla="*/ 3369923 w 3369923"/>
                <a:gd name="connsiteY2" fmla="*/ 653474 h 653474"/>
                <a:gd name="connsiteX3" fmla="*/ 0 w 3369923"/>
                <a:gd name="connsiteY3" fmla="*/ 643199 h 653474"/>
                <a:gd name="connsiteX4" fmla="*/ 708917 w 3369923"/>
                <a:gd name="connsiteY4" fmla="*/ 0 h 653474"/>
                <a:gd name="connsiteX0" fmla="*/ 215757 w 3369923"/>
                <a:gd name="connsiteY0" fmla="*/ 0 h 622652"/>
                <a:gd name="connsiteX1" fmla="*/ 2969231 w 3369923"/>
                <a:gd name="connsiteY1" fmla="*/ 30823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215757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71498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71498 w 3369923"/>
                <a:gd name="connsiteY4" fmla="*/ 0 h 62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923" h="622652">
                  <a:moveTo>
                    <a:pt x="71498" y="0"/>
                  </a:moveTo>
                  <a:lnTo>
                    <a:pt x="3256907" y="71919"/>
                  </a:lnTo>
                  <a:lnTo>
                    <a:pt x="3369923" y="622652"/>
                  </a:lnTo>
                  <a:lnTo>
                    <a:pt x="0" y="612377"/>
                  </a:lnTo>
                  <a:lnTo>
                    <a:pt x="71498" y="0"/>
                  </a:lnTo>
                  <a:close/>
                </a:path>
              </a:pathLst>
            </a:custGeom>
            <a:solidFill>
              <a:srgbClr val="125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b="1" dirty="0">
                <a:latin typeface="Georgia" pitchFamily="18" charset="0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1195388" y="812800"/>
              <a:ext cx="3411537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ES_tradnl" b="1">
                  <a:solidFill>
                    <a:schemeClr val="bg1"/>
                  </a:solidFill>
                  <a:latin typeface="Georgia" charset="0"/>
                </a:rPr>
                <a:t>Ingreso Regular</a:t>
              </a:r>
            </a:p>
          </p:txBody>
        </p:sp>
      </p:grp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692275" y="1855788"/>
            <a:ext cx="879951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tabLst>
                <a:tab pos="668338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68338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68338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ES_tradnl" u="sng" dirty="0">
                <a:solidFill>
                  <a:srgbClr val="EC125F"/>
                </a:solidFill>
                <a:latin typeface="Georgia" charset="0"/>
                <a:sym typeface="Wingdings" charset="2"/>
              </a:rPr>
              <a:t>Puntaje mínimo:</a:t>
            </a:r>
            <a:endParaRPr lang="es-CL" altLang="es-ES_tradnl" sz="1200" u="sng" dirty="0">
              <a:solidFill>
                <a:srgbClr val="EC125F"/>
              </a:solidFill>
              <a:latin typeface="Georgia" charset="0"/>
              <a:sym typeface="Wingdings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CL" altLang="es-ES_tradnl" sz="1200" dirty="0">
              <a:solidFill>
                <a:srgbClr val="EC125F"/>
              </a:solidFill>
              <a:latin typeface="Georgia" charset="0"/>
              <a:sym typeface="Wingdings" charset="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ES_tradnl" sz="3800" b="1" dirty="0" smtClean="0">
                <a:solidFill>
                  <a:srgbClr val="EC125F"/>
                </a:solidFill>
                <a:latin typeface="Georgia" charset="0"/>
                <a:sym typeface="Wingdings" charset="2"/>
              </a:rPr>
              <a:t>450 </a:t>
            </a:r>
            <a:r>
              <a:rPr lang="es-CL" altLang="es-ES_tradnl" sz="3800" b="1" dirty="0">
                <a:solidFill>
                  <a:srgbClr val="EC125F"/>
                </a:solidFill>
                <a:latin typeface="Georgia" charset="0"/>
                <a:sym typeface="Wingdings" charset="2"/>
              </a:rPr>
              <a:t>puntos </a:t>
            </a:r>
            <a:r>
              <a:rPr lang="es-CL" altLang="es-ES_tradnl" sz="3800" dirty="0" smtClean="0">
                <a:solidFill>
                  <a:srgbClr val="EC125F"/>
                </a:solidFill>
                <a:latin typeface="Georgia" charset="0"/>
                <a:sym typeface="Wingdings" charset="2"/>
              </a:rPr>
              <a:t>para postular</a:t>
            </a:r>
            <a:endParaRPr lang="es-MX" altLang="es-ES_tradnl" sz="3800" dirty="0">
              <a:solidFill>
                <a:srgbClr val="0070C0"/>
              </a:solidFill>
              <a:latin typeface="Georgia" charset="0"/>
            </a:endParaRPr>
          </a:p>
        </p:txBody>
      </p:sp>
      <p:grpSp>
        <p:nvGrpSpPr>
          <p:cNvPr id="19" name="Agrupar 1"/>
          <p:cNvGrpSpPr>
            <a:grpSpLocks/>
          </p:cNvGrpSpPr>
          <p:nvPr/>
        </p:nvGrpSpPr>
        <p:grpSpPr bwMode="auto">
          <a:xfrm>
            <a:off x="791154" y="4233864"/>
            <a:ext cx="4915910" cy="658705"/>
            <a:chOff x="382815" y="4506549"/>
            <a:chExt cx="4697070" cy="562706"/>
          </a:xfrm>
        </p:grpSpPr>
        <p:sp>
          <p:nvSpPr>
            <p:cNvPr id="20" name="Rectangle 5"/>
            <p:cNvSpPr>
              <a:spLocks/>
            </p:cNvSpPr>
            <p:nvPr/>
          </p:nvSpPr>
          <p:spPr bwMode="auto">
            <a:xfrm>
              <a:off x="382815" y="4506549"/>
              <a:ext cx="4576894" cy="562706"/>
            </a:xfrm>
            <a:custGeom>
              <a:avLst/>
              <a:gdLst>
                <a:gd name="T0" fmla="*/ 131885 w 3369923"/>
                <a:gd name="T1" fmla="*/ 0 h 622652"/>
                <a:gd name="T2" fmla="*/ 6007684 w 3369923"/>
                <a:gd name="T3" fmla="*/ 58738 h 622652"/>
                <a:gd name="T4" fmla="*/ 6216154 w 3369923"/>
                <a:gd name="T5" fmla="*/ 508531 h 622652"/>
                <a:gd name="T6" fmla="*/ 0 w 3369923"/>
                <a:gd name="T7" fmla="*/ 500139 h 622652"/>
                <a:gd name="T8" fmla="*/ 131885 w 3369923"/>
                <a:gd name="T9" fmla="*/ 0 h 6226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69923" h="622652">
                  <a:moveTo>
                    <a:pt x="71498" y="0"/>
                  </a:moveTo>
                  <a:lnTo>
                    <a:pt x="3256907" y="71919"/>
                  </a:lnTo>
                  <a:lnTo>
                    <a:pt x="3369923" y="622652"/>
                  </a:lnTo>
                  <a:lnTo>
                    <a:pt x="0" y="612377"/>
                  </a:lnTo>
                  <a:lnTo>
                    <a:pt x="71498" y="0"/>
                  </a:lnTo>
                  <a:close/>
                </a:path>
              </a:pathLst>
            </a:custGeom>
            <a:solidFill>
              <a:srgbClr val="E8186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 sz="2000">
                <a:ea typeface="MS PGothic" charset="0"/>
                <a:cs typeface="MS PGothic" charset="0"/>
              </a:endParaRPr>
            </a:p>
          </p:txBody>
        </p:sp>
        <p:sp>
          <p:nvSpPr>
            <p:cNvPr id="21" name="Título 3">
              <a:hlinkClick r:id="rId2" action="ppaction://hlinksldjump"/>
            </p:cNvPr>
            <p:cNvSpPr txBox="1">
              <a:spLocks/>
            </p:cNvSpPr>
            <p:nvPr/>
          </p:nvSpPr>
          <p:spPr bwMode="auto">
            <a:xfrm>
              <a:off x="468979" y="4562026"/>
              <a:ext cx="4610906" cy="475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ES_tradnl" sz="2000" dirty="0" smtClean="0">
                  <a:solidFill>
                    <a:srgbClr val="FFFFFF"/>
                  </a:solidFill>
                  <a:latin typeface="Georgia" charset="0"/>
                </a:rPr>
                <a:t>¿Cómo </a:t>
              </a:r>
              <a:r>
                <a:rPr lang="es-ES" altLang="es-ES_tradnl" sz="2000" dirty="0">
                  <a:solidFill>
                    <a:srgbClr val="FFFFFF"/>
                  </a:solidFill>
                  <a:latin typeface="Georgia" charset="0"/>
                </a:rPr>
                <a:t>calculo mi puntaje ponderado?</a:t>
              </a:r>
              <a:endParaRPr lang="es-CL" altLang="es-ES_tradnl" sz="2000" dirty="0">
                <a:solidFill>
                  <a:srgbClr val="FFFFFF"/>
                </a:solidFill>
                <a:latin typeface="Georgia" charset="0"/>
              </a:endParaRPr>
            </a:p>
          </p:txBody>
        </p:sp>
      </p:grpSp>
      <p:grpSp>
        <p:nvGrpSpPr>
          <p:cNvPr id="22" name="Agrupar 3"/>
          <p:cNvGrpSpPr>
            <a:grpSpLocks/>
          </p:cNvGrpSpPr>
          <p:nvPr/>
        </p:nvGrpSpPr>
        <p:grpSpPr bwMode="auto">
          <a:xfrm>
            <a:off x="6376137" y="4661291"/>
            <a:ext cx="5147541" cy="661355"/>
            <a:chOff x="7192491" y="6032741"/>
            <a:chExt cx="4885784" cy="552172"/>
          </a:xfrm>
        </p:grpSpPr>
        <p:sp>
          <p:nvSpPr>
            <p:cNvPr id="23" name="Rectangle 5"/>
            <p:cNvSpPr>
              <a:spLocks/>
            </p:cNvSpPr>
            <p:nvPr/>
          </p:nvSpPr>
          <p:spPr bwMode="auto">
            <a:xfrm>
              <a:off x="7192491" y="6032741"/>
              <a:ext cx="4577173" cy="552172"/>
            </a:xfrm>
            <a:custGeom>
              <a:avLst/>
              <a:gdLst>
                <a:gd name="T0" fmla="*/ 131902 w 3369923"/>
                <a:gd name="T1" fmla="*/ 0 h 622652"/>
                <a:gd name="T2" fmla="*/ 6008417 w 3369923"/>
                <a:gd name="T3" fmla="*/ 56559 h 622652"/>
                <a:gd name="T4" fmla="*/ 6216911 w 3369923"/>
                <a:gd name="T5" fmla="*/ 489670 h 622652"/>
                <a:gd name="T6" fmla="*/ 0 w 3369923"/>
                <a:gd name="T7" fmla="*/ 481589 h 622652"/>
                <a:gd name="T8" fmla="*/ 131902 w 3369923"/>
                <a:gd name="T9" fmla="*/ 0 h 6226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69923" h="622652">
                  <a:moveTo>
                    <a:pt x="71498" y="0"/>
                  </a:moveTo>
                  <a:lnTo>
                    <a:pt x="3256907" y="71919"/>
                  </a:lnTo>
                  <a:lnTo>
                    <a:pt x="3369923" y="622652"/>
                  </a:lnTo>
                  <a:lnTo>
                    <a:pt x="0" y="612377"/>
                  </a:lnTo>
                  <a:lnTo>
                    <a:pt x="71498" y="0"/>
                  </a:lnTo>
                  <a:close/>
                </a:path>
              </a:pathLst>
            </a:custGeom>
            <a:solidFill>
              <a:srgbClr val="40B0FB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 sz="2000">
                <a:ea typeface="MS PGothic" charset="0"/>
                <a:cs typeface="MS PGothic" charset="0"/>
              </a:endParaRPr>
            </a:p>
          </p:txBody>
        </p:sp>
        <p:sp>
          <p:nvSpPr>
            <p:cNvPr id="24" name="Título 3">
              <a:hlinkClick r:id="rId3" action="ppaction://hlinksldjump"/>
            </p:cNvPr>
            <p:cNvSpPr txBox="1">
              <a:spLocks/>
            </p:cNvSpPr>
            <p:nvPr/>
          </p:nvSpPr>
          <p:spPr bwMode="auto">
            <a:xfrm>
              <a:off x="7467918" y="6084748"/>
              <a:ext cx="4610357" cy="474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ES_tradnl" sz="2000" dirty="0" smtClean="0">
                  <a:solidFill>
                    <a:srgbClr val="FFFFFF"/>
                  </a:solidFill>
                  <a:latin typeface="Georgia" charset="0"/>
                </a:rPr>
                <a:t>¿Cómo </a:t>
              </a:r>
              <a:r>
                <a:rPr lang="es-ES" altLang="es-ES_tradnl" sz="2000" dirty="0">
                  <a:solidFill>
                    <a:srgbClr val="FFFFFF"/>
                  </a:solidFill>
                  <a:latin typeface="Georgia" charset="0"/>
                </a:rPr>
                <a:t>calculo mi puntaje promedio?</a:t>
              </a:r>
              <a:endParaRPr lang="es-CL" altLang="es-ES_tradnl" sz="2000" dirty="0">
                <a:solidFill>
                  <a:srgbClr val="FFFFFF"/>
                </a:solidFill>
                <a:latin typeface="Georgia" charset="0"/>
              </a:endParaRPr>
            </a:p>
          </p:txBody>
        </p:sp>
      </p:grpSp>
      <p:grpSp>
        <p:nvGrpSpPr>
          <p:cNvPr id="25" name="Agrupar 3"/>
          <p:cNvGrpSpPr>
            <a:grpSpLocks/>
          </p:cNvGrpSpPr>
          <p:nvPr/>
        </p:nvGrpSpPr>
        <p:grpSpPr bwMode="auto">
          <a:xfrm>
            <a:off x="4038211" y="5519948"/>
            <a:ext cx="4107640" cy="661355"/>
            <a:chOff x="7192491" y="6032741"/>
            <a:chExt cx="4885784" cy="552172"/>
          </a:xfrm>
        </p:grpSpPr>
        <p:sp>
          <p:nvSpPr>
            <p:cNvPr id="26" name="Rectangle 5"/>
            <p:cNvSpPr>
              <a:spLocks/>
            </p:cNvSpPr>
            <p:nvPr/>
          </p:nvSpPr>
          <p:spPr bwMode="auto">
            <a:xfrm>
              <a:off x="7192491" y="6032741"/>
              <a:ext cx="4577173" cy="552172"/>
            </a:xfrm>
            <a:custGeom>
              <a:avLst/>
              <a:gdLst>
                <a:gd name="T0" fmla="*/ 131902 w 3369923"/>
                <a:gd name="T1" fmla="*/ 0 h 622652"/>
                <a:gd name="T2" fmla="*/ 6008417 w 3369923"/>
                <a:gd name="T3" fmla="*/ 56559 h 622652"/>
                <a:gd name="T4" fmla="*/ 6216911 w 3369923"/>
                <a:gd name="T5" fmla="*/ 489670 h 622652"/>
                <a:gd name="T6" fmla="*/ 0 w 3369923"/>
                <a:gd name="T7" fmla="*/ 481589 h 622652"/>
                <a:gd name="T8" fmla="*/ 131902 w 3369923"/>
                <a:gd name="T9" fmla="*/ 0 h 6226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69923" h="622652">
                  <a:moveTo>
                    <a:pt x="71498" y="0"/>
                  </a:moveTo>
                  <a:lnTo>
                    <a:pt x="3256907" y="71919"/>
                  </a:lnTo>
                  <a:lnTo>
                    <a:pt x="3369923" y="622652"/>
                  </a:lnTo>
                  <a:lnTo>
                    <a:pt x="0" y="612377"/>
                  </a:lnTo>
                  <a:lnTo>
                    <a:pt x="71498" y="0"/>
                  </a:lnTo>
                  <a:close/>
                </a:path>
              </a:pathLst>
            </a:custGeom>
            <a:solidFill>
              <a:srgbClr val="97BF0D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 sz="2000">
                <a:ea typeface="MS PGothic" charset="0"/>
                <a:cs typeface="MS PGothic" charset="0"/>
              </a:endParaRPr>
            </a:p>
          </p:txBody>
        </p:sp>
        <p:sp>
          <p:nvSpPr>
            <p:cNvPr id="27" name="Título 3">
              <a:hlinkClick r:id="rId4" action="ppaction://hlinksldjump"/>
            </p:cNvPr>
            <p:cNvSpPr txBox="1">
              <a:spLocks/>
            </p:cNvSpPr>
            <p:nvPr/>
          </p:nvSpPr>
          <p:spPr bwMode="auto">
            <a:xfrm>
              <a:off x="7467918" y="6084748"/>
              <a:ext cx="4610357" cy="474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ES_tradnl" sz="2000" dirty="0" smtClean="0">
                  <a:solidFill>
                    <a:srgbClr val="FFFFFF"/>
                  </a:solidFill>
                  <a:latin typeface="Georgia" charset="0"/>
                </a:rPr>
                <a:t>¿Cómo hago mi postulación?</a:t>
              </a:r>
              <a:endParaRPr lang="es-CL" altLang="es-ES_tradnl" sz="2000" dirty="0">
                <a:solidFill>
                  <a:srgbClr val="FFFFFF"/>
                </a:solidFill>
                <a:latin typeface="Georgia" charset="0"/>
              </a:endParaRPr>
            </a:p>
          </p:txBody>
        </p:sp>
      </p:grp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emasiada presion-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608" y="604627"/>
            <a:ext cx="9266657" cy="522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rma libre 4"/>
          <p:cNvSpPr>
            <a:spLocks/>
          </p:cNvSpPr>
          <p:nvPr/>
        </p:nvSpPr>
        <p:spPr bwMode="auto">
          <a:xfrm rot="5400000">
            <a:off x="1642729" y="-494414"/>
            <a:ext cx="2296633" cy="4327451"/>
          </a:xfrm>
          <a:custGeom>
            <a:avLst/>
            <a:gdLst>
              <a:gd name="T0" fmla="*/ 316570 w 2475769"/>
              <a:gd name="T1" fmla="*/ 6628579 h 2854356"/>
              <a:gd name="T2" fmla="*/ 0 w 2475769"/>
              <a:gd name="T3" fmla="*/ 0 h 2854356"/>
              <a:gd name="T4" fmla="*/ 1688070 w 2475769"/>
              <a:gd name="T5" fmla="*/ 481401 h 2854356"/>
              <a:gd name="T6" fmla="*/ 1680063 w 2475769"/>
              <a:gd name="T7" fmla="*/ 2086084 h 2854356"/>
              <a:gd name="T8" fmla="*/ 1680063 w 2475769"/>
              <a:gd name="T9" fmla="*/ 2842826 h 2854356"/>
              <a:gd name="T10" fmla="*/ 1680061 w 2475769"/>
              <a:gd name="T11" fmla="*/ 2571171 h 2854356"/>
              <a:gd name="T12" fmla="*/ 1980914 w 2475769"/>
              <a:gd name="T13" fmla="*/ 3541349 h 2854356"/>
              <a:gd name="T14" fmla="*/ 1673377 w 2475769"/>
              <a:gd name="T15" fmla="*/ 3366722 h 2854356"/>
              <a:gd name="T16" fmla="*/ 1667368 w 2475769"/>
              <a:gd name="T17" fmla="*/ 5969935 h 2854356"/>
              <a:gd name="T18" fmla="*/ 316570 w 2475769"/>
              <a:gd name="T19" fmla="*/ 6628579 h 28543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475769" h="2854356">
                <a:moveTo>
                  <a:pt x="395653" y="2854356"/>
                </a:moveTo>
                <a:lnTo>
                  <a:pt x="0" y="0"/>
                </a:lnTo>
                <a:lnTo>
                  <a:pt x="2109769" y="207298"/>
                </a:lnTo>
                <a:lnTo>
                  <a:pt x="2099762" y="898296"/>
                </a:lnTo>
                <a:lnTo>
                  <a:pt x="2099762" y="1224159"/>
                </a:lnTo>
                <a:cubicBezTo>
                  <a:pt x="2099761" y="1185166"/>
                  <a:pt x="2099761" y="1146174"/>
                  <a:pt x="2099760" y="1107181"/>
                </a:cubicBezTo>
                <a:lnTo>
                  <a:pt x="2475769" y="1524953"/>
                </a:lnTo>
                <a:lnTo>
                  <a:pt x="2091406" y="1449756"/>
                </a:lnTo>
                <a:cubicBezTo>
                  <a:pt x="2088903" y="1823416"/>
                  <a:pt x="2086399" y="2197075"/>
                  <a:pt x="2083896" y="2570735"/>
                </a:cubicBezTo>
                <a:lnTo>
                  <a:pt x="395653" y="2854356"/>
                </a:lnTo>
                <a:close/>
              </a:path>
            </a:pathLst>
          </a:custGeom>
          <a:solidFill>
            <a:srgbClr val="BF0056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/>
        </p:spPr>
        <p:txBody>
          <a:bodyPr anchor="ctr"/>
          <a:lstStyle/>
          <a:p>
            <a:pPr>
              <a:defRPr/>
            </a:pPr>
            <a:endParaRPr lang="es-ES">
              <a:ea typeface="MS PGothic" charset="0"/>
              <a:cs typeface="MS PGothic" charset="0"/>
            </a:endParaRPr>
          </a:p>
        </p:txBody>
      </p:sp>
      <p:sp>
        <p:nvSpPr>
          <p:cNvPr id="17412" name="Título 1"/>
          <p:cNvSpPr>
            <a:spLocks noGrp="1"/>
          </p:cNvSpPr>
          <p:nvPr>
            <p:ph type="ctrTitle"/>
          </p:nvPr>
        </p:nvSpPr>
        <p:spPr>
          <a:xfrm>
            <a:off x="1116530" y="1203972"/>
            <a:ext cx="3349144" cy="114152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s-CL" altLang="es-ES_tradnl" sz="3600" dirty="0">
                <a:solidFill>
                  <a:schemeClr val="bg1"/>
                </a:solidFill>
                <a:latin typeface="Georgia" charset="0"/>
                <a:ea typeface="MS PGothic" charset="-128"/>
              </a:rPr>
              <a:t>Te bombardearán </a:t>
            </a:r>
            <a:br>
              <a:rPr lang="es-CL" altLang="es-ES_tradnl" sz="3600" dirty="0">
                <a:solidFill>
                  <a:schemeClr val="bg1"/>
                </a:solidFill>
                <a:latin typeface="Georgia" charset="0"/>
                <a:ea typeface="MS PGothic" charset="-128"/>
              </a:rPr>
            </a:br>
            <a:r>
              <a:rPr lang="es-CL" altLang="es-ES_tradnl" sz="3600" b="1" dirty="0">
                <a:solidFill>
                  <a:schemeClr val="bg1"/>
                </a:solidFill>
                <a:latin typeface="Georgia" charset="0"/>
                <a:ea typeface="MS PGothic" charset="-128"/>
              </a:rPr>
              <a:t>de información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4"/>
          <p:cNvGrpSpPr>
            <a:grpSpLocks/>
          </p:cNvGrpSpPr>
          <p:nvPr/>
        </p:nvGrpSpPr>
        <p:grpSpPr bwMode="auto">
          <a:xfrm>
            <a:off x="545558" y="555083"/>
            <a:ext cx="7728646" cy="690563"/>
            <a:chOff x="701675" y="711200"/>
            <a:chExt cx="3811895" cy="690563"/>
          </a:xfrm>
        </p:grpSpPr>
        <p:sp>
          <p:nvSpPr>
            <p:cNvPr id="6" name="Rectangle 5"/>
            <p:cNvSpPr/>
            <p:nvPr/>
          </p:nvSpPr>
          <p:spPr>
            <a:xfrm>
              <a:off x="701675" y="711200"/>
              <a:ext cx="3811895" cy="690563"/>
            </a:xfrm>
            <a:custGeom>
              <a:avLst/>
              <a:gdLst>
                <a:gd name="connsiteX0" fmla="*/ 0 w 2393878"/>
                <a:gd name="connsiteY0" fmla="*/ 0 h 797312"/>
                <a:gd name="connsiteX1" fmla="*/ 2393878 w 2393878"/>
                <a:gd name="connsiteY1" fmla="*/ 0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393878"/>
                <a:gd name="connsiteY0" fmla="*/ 0 h 797312"/>
                <a:gd name="connsiteX1" fmla="*/ 2260314 w 2393878"/>
                <a:gd name="connsiteY1" fmla="*/ 61645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661006"/>
                <a:gd name="connsiteY0" fmla="*/ 0 h 797312"/>
                <a:gd name="connsiteX1" fmla="*/ 2260314 w 2661006"/>
                <a:gd name="connsiteY1" fmla="*/ 61645 h 797312"/>
                <a:gd name="connsiteX2" fmla="*/ 2661006 w 2661006"/>
                <a:gd name="connsiteY2" fmla="*/ 653474 h 797312"/>
                <a:gd name="connsiteX3" fmla="*/ 0 w 2661006"/>
                <a:gd name="connsiteY3" fmla="*/ 797312 h 797312"/>
                <a:gd name="connsiteX4" fmla="*/ 0 w 2661006"/>
                <a:gd name="connsiteY4" fmla="*/ 0 h 797312"/>
                <a:gd name="connsiteX0" fmla="*/ 708917 w 3369923"/>
                <a:gd name="connsiteY0" fmla="*/ 0 h 653474"/>
                <a:gd name="connsiteX1" fmla="*/ 2969231 w 3369923"/>
                <a:gd name="connsiteY1" fmla="*/ 61645 h 653474"/>
                <a:gd name="connsiteX2" fmla="*/ 3369923 w 3369923"/>
                <a:gd name="connsiteY2" fmla="*/ 653474 h 653474"/>
                <a:gd name="connsiteX3" fmla="*/ 0 w 3369923"/>
                <a:gd name="connsiteY3" fmla="*/ 643199 h 653474"/>
                <a:gd name="connsiteX4" fmla="*/ 708917 w 3369923"/>
                <a:gd name="connsiteY4" fmla="*/ 0 h 653474"/>
                <a:gd name="connsiteX0" fmla="*/ 215757 w 3369923"/>
                <a:gd name="connsiteY0" fmla="*/ 0 h 622652"/>
                <a:gd name="connsiteX1" fmla="*/ 2969231 w 3369923"/>
                <a:gd name="connsiteY1" fmla="*/ 30823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215757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71498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71498 w 3369923"/>
                <a:gd name="connsiteY4" fmla="*/ 0 h 62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923" h="622652">
                  <a:moveTo>
                    <a:pt x="71498" y="0"/>
                  </a:moveTo>
                  <a:lnTo>
                    <a:pt x="3256907" y="71919"/>
                  </a:lnTo>
                  <a:lnTo>
                    <a:pt x="3369923" y="622652"/>
                  </a:lnTo>
                  <a:lnTo>
                    <a:pt x="0" y="612377"/>
                  </a:lnTo>
                  <a:lnTo>
                    <a:pt x="71498" y="0"/>
                  </a:lnTo>
                  <a:close/>
                </a:path>
              </a:pathLst>
            </a:custGeom>
            <a:solidFill>
              <a:srgbClr val="9BC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b="1" dirty="0">
                <a:latin typeface="Georgia" pitchFamily="18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01675" y="828324"/>
              <a:ext cx="369639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ES_tradnl" b="1" dirty="0" smtClean="0">
                  <a:solidFill>
                    <a:schemeClr val="bg1"/>
                  </a:solidFill>
                  <a:latin typeface="Georgia" charset="0"/>
                </a:rPr>
                <a:t>¿C</a:t>
              </a:r>
              <a:r>
                <a:rPr lang="es-ES" altLang="es-ES_tradnl" b="1" dirty="0" err="1" smtClean="0">
                  <a:solidFill>
                    <a:schemeClr val="bg1"/>
                  </a:solidFill>
                  <a:latin typeface="Georgia" charset="0"/>
                </a:rPr>
                <a:t>ómo</a:t>
              </a:r>
              <a:r>
                <a:rPr lang="es-ES" altLang="es-ES_tradnl" b="1" dirty="0" smtClean="0">
                  <a:solidFill>
                    <a:schemeClr val="bg1"/>
                  </a:solidFill>
                  <a:latin typeface="Georgia" charset="0"/>
                </a:rPr>
                <a:t> hago mi postulación?</a:t>
              </a:r>
              <a:endParaRPr lang="es-ES_tradnl" altLang="es-ES_tradnl" b="1" dirty="0">
                <a:solidFill>
                  <a:schemeClr val="bg1"/>
                </a:solidFill>
                <a:latin typeface="Georgia" charset="0"/>
              </a:endParaRPr>
            </a:p>
          </p:txBody>
        </p:sp>
      </p:grp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07550" y="2289370"/>
            <a:ext cx="39799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tabLst>
                <a:tab pos="668338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68338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68338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ES_tradnl" sz="1800" dirty="0" smtClean="0">
                <a:solidFill>
                  <a:srgbClr val="175EAD"/>
                </a:solidFill>
                <a:latin typeface="Georgia" charset="0"/>
                <a:hlinkClick r:id="rId2"/>
              </a:rPr>
              <a:t>www.demre.cl</a:t>
            </a:r>
            <a:r>
              <a:rPr lang="es-MX" altLang="es-ES_tradnl" sz="1800" dirty="0" smtClean="0">
                <a:solidFill>
                  <a:srgbClr val="175EAD"/>
                </a:solidFill>
                <a:latin typeface="Georgia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ES_tradnl" sz="1800" dirty="0" smtClean="0">
                <a:solidFill>
                  <a:srgbClr val="175EAD"/>
                </a:solidFill>
                <a:latin typeface="Georgia" charset="0"/>
              </a:rPr>
              <a:t> ASISTENTE A LA POSTULACIÓN</a:t>
            </a:r>
            <a:endParaRPr lang="es-MX" altLang="es-ES_tradnl" sz="1800" dirty="0">
              <a:solidFill>
                <a:srgbClr val="175EAD"/>
              </a:solidFill>
              <a:latin typeface="Georgia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178" y="1525887"/>
            <a:ext cx="6464455" cy="47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5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4"/>
          <p:cNvGrpSpPr>
            <a:grpSpLocks/>
          </p:cNvGrpSpPr>
          <p:nvPr/>
        </p:nvGrpSpPr>
        <p:grpSpPr bwMode="auto">
          <a:xfrm>
            <a:off x="545558" y="555083"/>
            <a:ext cx="7728646" cy="690563"/>
            <a:chOff x="701675" y="711200"/>
            <a:chExt cx="3811895" cy="690563"/>
          </a:xfrm>
        </p:grpSpPr>
        <p:sp>
          <p:nvSpPr>
            <p:cNvPr id="6" name="Rectangle 5"/>
            <p:cNvSpPr/>
            <p:nvPr/>
          </p:nvSpPr>
          <p:spPr>
            <a:xfrm>
              <a:off x="701675" y="711200"/>
              <a:ext cx="3811895" cy="690563"/>
            </a:xfrm>
            <a:custGeom>
              <a:avLst/>
              <a:gdLst>
                <a:gd name="connsiteX0" fmla="*/ 0 w 2393878"/>
                <a:gd name="connsiteY0" fmla="*/ 0 h 797312"/>
                <a:gd name="connsiteX1" fmla="*/ 2393878 w 2393878"/>
                <a:gd name="connsiteY1" fmla="*/ 0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393878"/>
                <a:gd name="connsiteY0" fmla="*/ 0 h 797312"/>
                <a:gd name="connsiteX1" fmla="*/ 2260314 w 2393878"/>
                <a:gd name="connsiteY1" fmla="*/ 61645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661006"/>
                <a:gd name="connsiteY0" fmla="*/ 0 h 797312"/>
                <a:gd name="connsiteX1" fmla="*/ 2260314 w 2661006"/>
                <a:gd name="connsiteY1" fmla="*/ 61645 h 797312"/>
                <a:gd name="connsiteX2" fmla="*/ 2661006 w 2661006"/>
                <a:gd name="connsiteY2" fmla="*/ 653474 h 797312"/>
                <a:gd name="connsiteX3" fmla="*/ 0 w 2661006"/>
                <a:gd name="connsiteY3" fmla="*/ 797312 h 797312"/>
                <a:gd name="connsiteX4" fmla="*/ 0 w 2661006"/>
                <a:gd name="connsiteY4" fmla="*/ 0 h 797312"/>
                <a:gd name="connsiteX0" fmla="*/ 708917 w 3369923"/>
                <a:gd name="connsiteY0" fmla="*/ 0 h 653474"/>
                <a:gd name="connsiteX1" fmla="*/ 2969231 w 3369923"/>
                <a:gd name="connsiteY1" fmla="*/ 61645 h 653474"/>
                <a:gd name="connsiteX2" fmla="*/ 3369923 w 3369923"/>
                <a:gd name="connsiteY2" fmla="*/ 653474 h 653474"/>
                <a:gd name="connsiteX3" fmla="*/ 0 w 3369923"/>
                <a:gd name="connsiteY3" fmla="*/ 643199 h 653474"/>
                <a:gd name="connsiteX4" fmla="*/ 708917 w 3369923"/>
                <a:gd name="connsiteY4" fmla="*/ 0 h 653474"/>
                <a:gd name="connsiteX0" fmla="*/ 215757 w 3369923"/>
                <a:gd name="connsiteY0" fmla="*/ 0 h 622652"/>
                <a:gd name="connsiteX1" fmla="*/ 2969231 w 3369923"/>
                <a:gd name="connsiteY1" fmla="*/ 30823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215757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71498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71498 w 3369923"/>
                <a:gd name="connsiteY4" fmla="*/ 0 h 62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923" h="622652">
                  <a:moveTo>
                    <a:pt x="71498" y="0"/>
                  </a:moveTo>
                  <a:lnTo>
                    <a:pt x="3256907" y="71919"/>
                  </a:lnTo>
                  <a:lnTo>
                    <a:pt x="3369923" y="622652"/>
                  </a:lnTo>
                  <a:lnTo>
                    <a:pt x="0" y="612377"/>
                  </a:lnTo>
                  <a:lnTo>
                    <a:pt x="71498" y="0"/>
                  </a:lnTo>
                  <a:close/>
                </a:path>
              </a:pathLst>
            </a:custGeom>
            <a:solidFill>
              <a:srgbClr val="9BC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b="1" dirty="0">
                <a:latin typeface="Georgia" pitchFamily="18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01675" y="828324"/>
              <a:ext cx="369639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ES_tradnl" b="1" dirty="0" smtClean="0">
                  <a:solidFill>
                    <a:schemeClr val="bg1"/>
                  </a:solidFill>
                  <a:latin typeface="Georgia" charset="0"/>
                </a:rPr>
                <a:t>¿C</a:t>
              </a:r>
              <a:r>
                <a:rPr lang="es-ES" altLang="es-ES_tradnl" b="1" dirty="0" err="1" smtClean="0">
                  <a:solidFill>
                    <a:schemeClr val="bg1"/>
                  </a:solidFill>
                  <a:latin typeface="Georgia" charset="0"/>
                </a:rPr>
                <a:t>ómo</a:t>
              </a:r>
              <a:r>
                <a:rPr lang="es-ES" altLang="es-ES_tradnl" b="1" dirty="0" smtClean="0">
                  <a:solidFill>
                    <a:schemeClr val="bg1"/>
                  </a:solidFill>
                  <a:latin typeface="Georgia" charset="0"/>
                </a:rPr>
                <a:t> hago mi postulación?</a:t>
              </a:r>
              <a:endParaRPr lang="es-ES_tradnl" altLang="es-ES_tradnl" b="1" dirty="0">
                <a:solidFill>
                  <a:schemeClr val="bg1"/>
                </a:solidFill>
                <a:latin typeface="Georgia" charset="0"/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1697832" y="1968816"/>
            <a:ext cx="9089231" cy="4006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Es muy importante que sepas</a:t>
            </a:r>
            <a:r>
              <a:rPr lang="es-CL" sz="2400" b="1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:</a:t>
            </a:r>
            <a:br>
              <a:rPr lang="es-CL" sz="2400" b="1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</a:br>
            <a:endParaRPr lang="es-CL" sz="2200" b="1" dirty="0">
              <a:solidFill>
                <a:srgbClr val="0A4CAB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lnSpc>
                <a:spcPts val="2540"/>
              </a:lnSpc>
              <a:buFont typeface="Arial" charset="0"/>
              <a:buChar char="•"/>
            </a:pPr>
            <a:r>
              <a:rPr lang="es-CL" sz="2200" b="1" dirty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 El orden de preferencia </a:t>
            </a:r>
            <a:r>
              <a:rPr lang="es-CL" sz="2200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importa</a:t>
            </a:r>
            <a:br>
              <a:rPr lang="es-CL" sz="2200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</a:br>
            <a:endParaRPr lang="es-CL" sz="2200" dirty="0" smtClean="0">
              <a:solidFill>
                <a:srgbClr val="0A4CAB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285750" indent="-285750" algn="just">
              <a:lnSpc>
                <a:spcPts val="2540"/>
              </a:lnSpc>
              <a:buFont typeface="Arial" charset="0"/>
              <a:buChar char="•"/>
            </a:pPr>
            <a:r>
              <a:rPr lang="es-CL" sz="2200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Se debe </a:t>
            </a:r>
            <a:r>
              <a:rPr lang="es-CL" sz="2200" b="1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JERARQUIZAR</a:t>
            </a:r>
            <a:r>
              <a:rPr lang="es-CL" sz="2200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, la </a:t>
            </a:r>
            <a:r>
              <a:rPr lang="es-CL" sz="2200" u="sng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primera</a:t>
            </a:r>
            <a:r>
              <a:rPr lang="es-CL" sz="2200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 opción es lo que más te gusta. La </a:t>
            </a:r>
            <a:r>
              <a:rPr lang="es-CL" sz="2200" u="sng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segunda</a:t>
            </a:r>
            <a:r>
              <a:rPr lang="es-CL" sz="2200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 opción es lo que quieres solo si no quedas en la primera opción. La </a:t>
            </a:r>
            <a:r>
              <a:rPr lang="es-CL" sz="2200" u="sng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tercera</a:t>
            </a:r>
            <a:r>
              <a:rPr lang="es-CL" sz="2200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 opción es lo que quieres solo si no quedas en la primera ni en la segunda y así con las siguientes opciones.</a:t>
            </a:r>
            <a:br>
              <a:rPr lang="es-CL" sz="2200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</a:br>
            <a:endParaRPr lang="es-CL" sz="2200" dirty="0" smtClean="0">
              <a:solidFill>
                <a:srgbClr val="0A4CAB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285750" indent="-285750" algn="just">
              <a:lnSpc>
                <a:spcPts val="2540"/>
              </a:lnSpc>
              <a:buFont typeface="Arial" charset="0"/>
              <a:buChar char="•"/>
            </a:pPr>
            <a:r>
              <a:rPr lang="es-CL" sz="2200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Al quedar seleccionad@ en alguna opción SE ELIMINAN las que estaban más abajo en orden de preferencia y podrías quedar en LISTA DE ESPERA en las preferencias superiores</a:t>
            </a:r>
            <a:endParaRPr lang="es-CL" sz="2200" dirty="0">
              <a:solidFill>
                <a:srgbClr val="0A4CAB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4"/>
          <p:cNvGrpSpPr>
            <a:grpSpLocks/>
          </p:cNvGrpSpPr>
          <p:nvPr/>
        </p:nvGrpSpPr>
        <p:grpSpPr bwMode="auto">
          <a:xfrm>
            <a:off x="545558" y="555083"/>
            <a:ext cx="7728646" cy="690563"/>
            <a:chOff x="701675" y="711200"/>
            <a:chExt cx="3811895" cy="690563"/>
          </a:xfrm>
        </p:grpSpPr>
        <p:sp>
          <p:nvSpPr>
            <p:cNvPr id="6" name="Rectangle 5"/>
            <p:cNvSpPr/>
            <p:nvPr/>
          </p:nvSpPr>
          <p:spPr>
            <a:xfrm>
              <a:off x="701675" y="711200"/>
              <a:ext cx="3811895" cy="690563"/>
            </a:xfrm>
            <a:custGeom>
              <a:avLst/>
              <a:gdLst>
                <a:gd name="connsiteX0" fmla="*/ 0 w 2393878"/>
                <a:gd name="connsiteY0" fmla="*/ 0 h 797312"/>
                <a:gd name="connsiteX1" fmla="*/ 2393878 w 2393878"/>
                <a:gd name="connsiteY1" fmla="*/ 0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393878"/>
                <a:gd name="connsiteY0" fmla="*/ 0 h 797312"/>
                <a:gd name="connsiteX1" fmla="*/ 2260314 w 2393878"/>
                <a:gd name="connsiteY1" fmla="*/ 61645 h 797312"/>
                <a:gd name="connsiteX2" fmla="*/ 2393878 w 2393878"/>
                <a:gd name="connsiteY2" fmla="*/ 797312 h 797312"/>
                <a:gd name="connsiteX3" fmla="*/ 0 w 2393878"/>
                <a:gd name="connsiteY3" fmla="*/ 797312 h 797312"/>
                <a:gd name="connsiteX4" fmla="*/ 0 w 2393878"/>
                <a:gd name="connsiteY4" fmla="*/ 0 h 797312"/>
                <a:gd name="connsiteX0" fmla="*/ 0 w 2661006"/>
                <a:gd name="connsiteY0" fmla="*/ 0 h 797312"/>
                <a:gd name="connsiteX1" fmla="*/ 2260314 w 2661006"/>
                <a:gd name="connsiteY1" fmla="*/ 61645 h 797312"/>
                <a:gd name="connsiteX2" fmla="*/ 2661006 w 2661006"/>
                <a:gd name="connsiteY2" fmla="*/ 653474 h 797312"/>
                <a:gd name="connsiteX3" fmla="*/ 0 w 2661006"/>
                <a:gd name="connsiteY3" fmla="*/ 797312 h 797312"/>
                <a:gd name="connsiteX4" fmla="*/ 0 w 2661006"/>
                <a:gd name="connsiteY4" fmla="*/ 0 h 797312"/>
                <a:gd name="connsiteX0" fmla="*/ 708917 w 3369923"/>
                <a:gd name="connsiteY0" fmla="*/ 0 h 653474"/>
                <a:gd name="connsiteX1" fmla="*/ 2969231 w 3369923"/>
                <a:gd name="connsiteY1" fmla="*/ 61645 h 653474"/>
                <a:gd name="connsiteX2" fmla="*/ 3369923 w 3369923"/>
                <a:gd name="connsiteY2" fmla="*/ 653474 h 653474"/>
                <a:gd name="connsiteX3" fmla="*/ 0 w 3369923"/>
                <a:gd name="connsiteY3" fmla="*/ 643199 h 653474"/>
                <a:gd name="connsiteX4" fmla="*/ 708917 w 3369923"/>
                <a:gd name="connsiteY4" fmla="*/ 0 h 653474"/>
                <a:gd name="connsiteX0" fmla="*/ 215757 w 3369923"/>
                <a:gd name="connsiteY0" fmla="*/ 0 h 622652"/>
                <a:gd name="connsiteX1" fmla="*/ 2969231 w 3369923"/>
                <a:gd name="connsiteY1" fmla="*/ 30823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215757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215757 w 3369923"/>
                <a:gd name="connsiteY4" fmla="*/ 0 h 622652"/>
                <a:gd name="connsiteX0" fmla="*/ 71498 w 3369923"/>
                <a:gd name="connsiteY0" fmla="*/ 0 h 622652"/>
                <a:gd name="connsiteX1" fmla="*/ 3256907 w 3369923"/>
                <a:gd name="connsiteY1" fmla="*/ 71919 h 622652"/>
                <a:gd name="connsiteX2" fmla="*/ 3369923 w 3369923"/>
                <a:gd name="connsiteY2" fmla="*/ 622652 h 622652"/>
                <a:gd name="connsiteX3" fmla="*/ 0 w 3369923"/>
                <a:gd name="connsiteY3" fmla="*/ 612377 h 622652"/>
                <a:gd name="connsiteX4" fmla="*/ 71498 w 3369923"/>
                <a:gd name="connsiteY4" fmla="*/ 0 h 62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923" h="622652">
                  <a:moveTo>
                    <a:pt x="71498" y="0"/>
                  </a:moveTo>
                  <a:lnTo>
                    <a:pt x="3256907" y="71919"/>
                  </a:lnTo>
                  <a:lnTo>
                    <a:pt x="3369923" y="622652"/>
                  </a:lnTo>
                  <a:lnTo>
                    <a:pt x="0" y="612377"/>
                  </a:lnTo>
                  <a:lnTo>
                    <a:pt x="71498" y="0"/>
                  </a:lnTo>
                  <a:close/>
                </a:path>
              </a:pathLst>
            </a:custGeom>
            <a:solidFill>
              <a:srgbClr val="9BC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b="1" dirty="0">
                <a:latin typeface="Georgia" pitchFamily="18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01675" y="828324"/>
              <a:ext cx="369639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ES_tradnl" b="1" dirty="0" smtClean="0">
                  <a:solidFill>
                    <a:schemeClr val="bg1"/>
                  </a:solidFill>
                  <a:latin typeface="Georgia" charset="0"/>
                </a:rPr>
                <a:t>¿C</a:t>
              </a:r>
              <a:r>
                <a:rPr lang="es-ES" altLang="es-ES_tradnl" b="1" dirty="0" err="1" smtClean="0">
                  <a:solidFill>
                    <a:schemeClr val="bg1"/>
                  </a:solidFill>
                  <a:latin typeface="Georgia" charset="0"/>
                </a:rPr>
                <a:t>ómo</a:t>
              </a:r>
              <a:r>
                <a:rPr lang="es-ES" altLang="es-ES_tradnl" b="1" dirty="0" smtClean="0">
                  <a:solidFill>
                    <a:schemeClr val="bg1"/>
                  </a:solidFill>
                  <a:latin typeface="Georgia" charset="0"/>
                </a:rPr>
                <a:t> hago mi postulación?</a:t>
              </a:r>
              <a:endParaRPr lang="es-ES_tradnl" altLang="es-ES_tradnl" b="1" dirty="0">
                <a:solidFill>
                  <a:schemeClr val="bg1"/>
                </a:solidFill>
                <a:latin typeface="Georgia" charset="0"/>
              </a:endParaRPr>
            </a:p>
          </p:txBody>
        </p:sp>
      </p:grpSp>
      <p:sp>
        <p:nvSpPr>
          <p:cNvPr id="3" name="Rectángulo 2"/>
          <p:cNvSpPr/>
          <p:nvPr/>
        </p:nvSpPr>
        <p:spPr>
          <a:xfrm>
            <a:off x="1818207" y="1950598"/>
            <a:ext cx="85555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CL" sz="2400" dirty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Algunas instituciones tienen </a:t>
            </a:r>
            <a:r>
              <a:rPr lang="es-CL" sz="2400" b="1" dirty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restricciones</a:t>
            </a:r>
            <a:r>
              <a:rPr lang="es-CL" sz="2400" dirty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 según el orden de </a:t>
            </a:r>
            <a:r>
              <a:rPr lang="es-CL" sz="2400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preferencia</a:t>
            </a:r>
          </a:p>
          <a:p>
            <a:pPr marL="285750" indent="-285750">
              <a:buFont typeface="Arial" charset="0"/>
              <a:buChar char="•"/>
            </a:pPr>
            <a:endParaRPr lang="es-CL" sz="2400" dirty="0">
              <a:solidFill>
                <a:srgbClr val="0A4CAB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s-CL" sz="2400" dirty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 Se debe </a:t>
            </a:r>
            <a:r>
              <a:rPr lang="es-CL" sz="2400" b="1" dirty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POSTULAR en los plazos establecidos </a:t>
            </a:r>
            <a:r>
              <a:rPr lang="es-CL" sz="2400" dirty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y luego si eres seleccionad@, tendrías que MATRICULARTE para hacer efectiva la vacante</a:t>
            </a:r>
            <a:r>
              <a:rPr lang="es-CL" sz="2400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.</a:t>
            </a:r>
            <a:br>
              <a:rPr lang="es-CL" sz="2400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</a:br>
            <a:endParaRPr lang="es-CL" sz="2400" dirty="0">
              <a:solidFill>
                <a:srgbClr val="0A4CAB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s-CL" sz="2400" b="1" dirty="0" smtClean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Puedes </a:t>
            </a:r>
            <a:r>
              <a:rPr lang="es-CL" sz="2400" b="1" dirty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modificar la postulación tantas veces como quieras DENTRO del plazo que permita el sistema</a:t>
            </a:r>
            <a:r>
              <a:rPr lang="es-CL" sz="2400" dirty="0">
                <a:solidFill>
                  <a:srgbClr val="0A4CAB"/>
                </a:solidFill>
                <a:latin typeface="Georgia" charset="0"/>
                <a:ea typeface="Georgia" charset="0"/>
                <a:cs typeface="Georgia" charset="0"/>
              </a:rPr>
              <a:t>. La última postulación será la definitiva.</a:t>
            </a:r>
          </a:p>
        </p:txBody>
      </p:sp>
    </p:spTree>
    <p:extLst>
      <p:ext uri="{BB962C8B-B14F-4D97-AF65-F5344CB8AC3E}">
        <p14:creationId xmlns:p14="http://schemas.microsoft.com/office/powerpoint/2010/main" val="72353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_tradnl">
              <a:ea typeface="MS PGothic" charset="-128"/>
            </a:endParaRPr>
          </a:p>
        </p:txBody>
      </p:sp>
      <p:sp>
        <p:nvSpPr>
          <p:cNvPr id="39938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altLang="es-ES_tradnl">
              <a:ea typeface="MS PGothic" charset="-128"/>
            </a:endParaRPr>
          </a:p>
        </p:txBody>
      </p:sp>
      <p:pic>
        <p:nvPicPr>
          <p:cNvPr id="39939" name="Imagen 3" descr="ejemplos-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n 1" descr="ejemplos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203113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IZARRON_NEGR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700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69812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agen 1" descr="ejemplos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15825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4" descr="PIZARRON_NEGR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700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69812" cy="6858000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9484963" y="3571723"/>
            <a:ext cx="24357" cy="20009"/>
          </a:xfrm>
          <a:custGeom>
            <a:avLst/>
            <a:gdLst>
              <a:gd name="connsiteX0" fmla="*/ 0 w 24357"/>
              <a:gd name="connsiteY0" fmla="*/ 20009 h 20009"/>
              <a:gd name="connsiteX1" fmla="*/ 19373 w 24357"/>
              <a:gd name="connsiteY1" fmla="*/ 4511 h 20009"/>
              <a:gd name="connsiteX2" fmla="*/ 0 w 24357"/>
              <a:gd name="connsiteY2" fmla="*/ 20009 h 2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57" h="20009">
                <a:moveTo>
                  <a:pt x="0" y="20009"/>
                </a:moveTo>
                <a:cubicBezTo>
                  <a:pt x="0" y="20009"/>
                  <a:pt x="13149" y="9957"/>
                  <a:pt x="19373" y="4511"/>
                </a:cubicBezTo>
                <a:cubicBezTo>
                  <a:pt x="37594" y="-11433"/>
                  <a:pt x="0" y="20009"/>
                  <a:pt x="0" y="20009"/>
                </a:cubicBezTo>
                <a:close/>
              </a:path>
            </a:pathLst>
          </a:custGeom>
          <a:solidFill>
            <a:srgbClr val="F6F4D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_tradnl"/>
          </a:p>
        </p:txBody>
      </p:sp>
      <p:sp>
        <p:nvSpPr>
          <p:cNvPr id="6" name="Forma libre 5"/>
          <p:cNvSpPr/>
          <p:nvPr/>
        </p:nvSpPr>
        <p:spPr>
          <a:xfrm>
            <a:off x="9492712" y="3534389"/>
            <a:ext cx="45719" cy="45719"/>
          </a:xfrm>
          <a:custGeom>
            <a:avLst/>
            <a:gdLst>
              <a:gd name="connsiteX0" fmla="*/ 0 w 290593"/>
              <a:gd name="connsiteY0" fmla="*/ 313921 h 313921"/>
              <a:gd name="connsiteX1" fmla="*/ 23247 w 290593"/>
              <a:gd name="connsiteY1" fmla="*/ 290674 h 313921"/>
              <a:gd name="connsiteX2" fmla="*/ 34871 w 290593"/>
              <a:gd name="connsiteY2" fmla="*/ 271301 h 313921"/>
              <a:gd name="connsiteX3" fmla="*/ 58119 w 290593"/>
              <a:gd name="connsiteY3" fmla="*/ 240305 h 313921"/>
              <a:gd name="connsiteX4" fmla="*/ 69742 w 290593"/>
              <a:gd name="connsiteY4" fmla="*/ 220932 h 313921"/>
              <a:gd name="connsiteX5" fmla="*/ 100739 w 290593"/>
              <a:gd name="connsiteY5" fmla="*/ 178311 h 313921"/>
              <a:gd name="connsiteX6" fmla="*/ 112363 w 290593"/>
              <a:gd name="connsiteY6" fmla="*/ 155064 h 313921"/>
              <a:gd name="connsiteX7" fmla="*/ 123986 w 290593"/>
              <a:gd name="connsiteY7" fmla="*/ 135691 h 313921"/>
              <a:gd name="connsiteX8" fmla="*/ 131735 w 290593"/>
              <a:gd name="connsiteY8" fmla="*/ 120193 h 313921"/>
              <a:gd name="connsiteX9" fmla="*/ 135610 w 290593"/>
              <a:gd name="connsiteY9" fmla="*/ 108569 h 313921"/>
              <a:gd name="connsiteX10" fmla="*/ 189854 w 290593"/>
              <a:gd name="connsiteY10" fmla="*/ 58199 h 313921"/>
              <a:gd name="connsiteX11" fmla="*/ 205352 w 290593"/>
              <a:gd name="connsiteY11" fmla="*/ 42701 h 313921"/>
              <a:gd name="connsiteX12" fmla="*/ 224725 w 290593"/>
              <a:gd name="connsiteY12" fmla="*/ 34952 h 313921"/>
              <a:gd name="connsiteX13" fmla="*/ 271220 w 290593"/>
              <a:gd name="connsiteY13" fmla="*/ 7830 h 313921"/>
              <a:gd name="connsiteX14" fmla="*/ 290593 w 290593"/>
              <a:gd name="connsiteY14" fmla="*/ 81 h 313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593" h="313921">
                <a:moveTo>
                  <a:pt x="0" y="313921"/>
                </a:moveTo>
                <a:cubicBezTo>
                  <a:pt x="7749" y="306172"/>
                  <a:pt x="16308" y="299156"/>
                  <a:pt x="23247" y="290674"/>
                </a:cubicBezTo>
                <a:cubicBezTo>
                  <a:pt x="28016" y="284845"/>
                  <a:pt x="30584" y="277493"/>
                  <a:pt x="34871" y="271301"/>
                </a:cubicBezTo>
                <a:cubicBezTo>
                  <a:pt x="42223" y="260682"/>
                  <a:pt x="51475" y="251380"/>
                  <a:pt x="58119" y="240305"/>
                </a:cubicBezTo>
                <a:cubicBezTo>
                  <a:pt x="61993" y="233847"/>
                  <a:pt x="65423" y="227101"/>
                  <a:pt x="69742" y="220932"/>
                </a:cubicBezTo>
                <a:cubicBezTo>
                  <a:pt x="91014" y="190543"/>
                  <a:pt x="80704" y="212656"/>
                  <a:pt x="100739" y="178311"/>
                </a:cubicBezTo>
                <a:cubicBezTo>
                  <a:pt x="105104" y="170827"/>
                  <a:pt x="108214" y="162670"/>
                  <a:pt x="112363" y="155064"/>
                </a:cubicBezTo>
                <a:cubicBezTo>
                  <a:pt x="115969" y="148453"/>
                  <a:pt x="120329" y="142274"/>
                  <a:pt x="123986" y="135691"/>
                </a:cubicBezTo>
                <a:cubicBezTo>
                  <a:pt x="126791" y="130642"/>
                  <a:pt x="129460" y="125502"/>
                  <a:pt x="131735" y="120193"/>
                </a:cubicBezTo>
                <a:cubicBezTo>
                  <a:pt x="133344" y="116439"/>
                  <a:pt x="133024" y="111730"/>
                  <a:pt x="135610" y="108569"/>
                </a:cubicBezTo>
                <a:cubicBezTo>
                  <a:pt x="157774" y="81480"/>
                  <a:pt x="166403" y="79305"/>
                  <a:pt x="189854" y="58199"/>
                </a:cubicBezTo>
                <a:cubicBezTo>
                  <a:pt x="195284" y="53312"/>
                  <a:pt x="199273" y="46754"/>
                  <a:pt x="205352" y="42701"/>
                </a:cubicBezTo>
                <a:cubicBezTo>
                  <a:pt x="211139" y="38843"/>
                  <a:pt x="218267" y="37535"/>
                  <a:pt x="224725" y="34952"/>
                </a:cubicBezTo>
                <a:cubicBezTo>
                  <a:pt x="253528" y="6150"/>
                  <a:pt x="237163" y="13507"/>
                  <a:pt x="271220" y="7830"/>
                </a:cubicBezTo>
                <a:cubicBezTo>
                  <a:pt x="284993" y="-1352"/>
                  <a:pt x="278187" y="81"/>
                  <a:pt x="290593" y="81"/>
                </a:cubicBezTo>
              </a:path>
            </a:pathLst>
          </a:custGeom>
          <a:noFill/>
          <a:ln w="222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6F4D5"/>
                </a:gs>
                <a:gs pos="83000">
                  <a:srgbClr val="F6F4D5"/>
                </a:gs>
                <a:gs pos="100000">
                  <a:srgbClr val="F6F4D5"/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agen 3" descr="ejemplos-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agen 1" descr="ejemplos-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913" y="-42863"/>
            <a:ext cx="12317413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2" descr="señora cortada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902400" y="9674225"/>
            <a:ext cx="12169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n 2" descr="elige una carrera-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945263" y="9244013"/>
            <a:ext cx="13208000" cy="744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agen 3" descr="elige una carrera_-23-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8707" y="410606"/>
            <a:ext cx="4649557" cy="351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ítulo 1"/>
          <p:cNvSpPr>
            <a:spLocks noGrp="1"/>
          </p:cNvSpPr>
          <p:nvPr>
            <p:ph type="ctrTitle"/>
          </p:nvPr>
        </p:nvSpPr>
        <p:spPr>
          <a:xfrm>
            <a:off x="4373563" y="881063"/>
            <a:ext cx="4725987" cy="2201862"/>
          </a:xfrm>
        </p:spPr>
        <p:txBody>
          <a:bodyPr>
            <a:normAutofit/>
          </a:bodyPr>
          <a:lstStyle/>
          <a:p>
            <a:pPr eaLnBrk="1" hangingPunct="1"/>
            <a:r>
              <a:rPr lang="es-CL" altLang="es-ES_tradnl" sz="3600" b="1" dirty="0">
                <a:solidFill>
                  <a:srgbClr val="FFFFFF"/>
                </a:solidFill>
                <a:latin typeface="Georgia" charset="0"/>
                <a:ea typeface="MS PGothic" charset="-128"/>
              </a:rPr>
              <a:t>Tu entorno quiere </a:t>
            </a:r>
            <a:r>
              <a:rPr lang="es-CL" altLang="es-ES_tradnl" sz="3600" dirty="0">
                <a:solidFill>
                  <a:srgbClr val="FFFFFF"/>
                </a:solidFill>
                <a:latin typeface="Georgia" charset="0"/>
                <a:ea typeface="MS PGothic" charset="-128"/>
              </a:rPr>
              <a:t>que elijas una opción</a:t>
            </a:r>
          </a:p>
        </p:txBody>
      </p:sp>
      <p:pic>
        <p:nvPicPr>
          <p:cNvPr id="18438" name="Imagen 2" descr="señora cortada-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15818">
            <a:off x="703666" y="2817734"/>
            <a:ext cx="3086672" cy="298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Imagen 2" descr="elige una carrera-2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01" y="1642318"/>
            <a:ext cx="4112806" cy="491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Imagen 3" descr="esperan de ti-0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04" r="9515"/>
          <a:stretch>
            <a:fillRect/>
          </a:stretch>
        </p:blipFill>
        <p:spPr bwMode="auto">
          <a:xfrm rot="523855">
            <a:off x="8759108" y="1448883"/>
            <a:ext cx="2407082" cy="495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1297833" y="744277"/>
            <a:ext cx="95686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_tradnl" sz="3600" b="1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Las</a:t>
            </a:r>
            <a:r>
              <a:rPr lang="es-ES_tradnl" altLang="es-ES_tradnl" sz="3600" b="1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altLang="es-ES_tradnl" sz="3600" b="1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instituciones tienen Ingresos </a:t>
            </a:r>
            <a:r>
              <a:rPr lang="es-ES_tradnl" altLang="es-ES_tradnl" sz="3600" b="1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Especiales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FFC000"/>
                </a:solidFill>
                <a:latin typeface="Bernard MT Condensed" panose="02050806060905020404" pitchFamily="18" charset="0"/>
              </a:rPr>
              <a:t>Ingreso Prioritario de equidad Educativo (SIPEE)</a:t>
            </a:r>
          </a:p>
          <a:p>
            <a:r>
              <a:rPr lang="es-ES_tradnl" dirty="0" smtClean="0">
                <a:solidFill>
                  <a:schemeClr val="accent6">
                    <a:lumMod val="75000"/>
                  </a:schemeClr>
                </a:solidFill>
                <a:latin typeface="Bernard MT Condensed" panose="02050806060905020404" pitchFamily="18" charset="0"/>
              </a:rPr>
              <a:t>Deportistas destacados</a:t>
            </a:r>
          </a:p>
          <a:p>
            <a:r>
              <a:rPr lang="es-ES_tradnl" dirty="0" smtClean="0">
                <a:solidFill>
                  <a:srgbClr val="CC00CC"/>
                </a:solidFill>
                <a:latin typeface="Bernard MT Condensed" panose="02050806060905020404" pitchFamily="18" charset="0"/>
              </a:rPr>
              <a:t>Ingresos étnicos</a:t>
            </a:r>
          </a:p>
          <a:p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Inclusión y talento</a:t>
            </a:r>
            <a:endParaRPr lang="es-AR" dirty="0">
              <a:solidFill>
                <a:schemeClr val="accent2">
                  <a:lumMod val="75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526" y="1803438"/>
            <a:ext cx="37814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4" descr="Resultado de imagen para ingreso especi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526" y="3602998"/>
            <a:ext cx="31813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bre 3"/>
          <p:cNvSpPr>
            <a:spLocks/>
          </p:cNvSpPr>
          <p:nvPr/>
        </p:nvSpPr>
        <p:spPr bwMode="auto">
          <a:xfrm rot="16438709" flipH="1">
            <a:off x="3107532" y="-542132"/>
            <a:ext cx="5473700" cy="8208963"/>
          </a:xfrm>
          <a:custGeom>
            <a:avLst/>
            <a:gdLst>
              <a:gd name="T0" fmla="*/ 133980 w 2232833"/>
              <a:gd name="T1" fmla="*/ 22789285 h 2956958"/>
              <a:gd name="T2" fmla="*/ 0 w 2232833"/>
              <a:gd name="T3" fmla="*/ 716 h 2956958"/>
              <a:gd name="T4" fmla="*/ 12014302 w 2232833"/>
              <a:gd name="T5" fmla="*/ 2354987 h 2956958"/>
              <a:gd name="T6" fmla="*/ 11268853 w 2232833"/>
              <a:gd name="T7" fmla="*/ 11312736 h 2956958"/>
              <a:gd name="T8" fmla="*/ 13418555 w 2232833"/>
              <a:gd name="T9" fmla="*/ 14221088 h 2956958"/>
              <a:gd name="T10" fmla="*/ 11050462 w 2232833"/>
              <a:gd name="T11" fmla="*/ 13999557 h 2956958"/>
              <a:gd name="T12" fmla="*/ 10336239 w 2232833"/>
              <a:gd name="T13" fmla="*/ 22406662 h 2956958"/>
              <a:gd name="T14" fmla="*/ 133980 w 2232833"/>
              <a:gd name="T15" fmla="*/ 22789285 h 29569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232833" h="2956958">
                <a:moveTo>
                  <a:pt x="22294" y="2956953"/>
                </a:moveTo>
                <a:cubicBezTo>
                  <a:pt x="14788" y="2961614"/>
                  <a:pt x="25472" y="-19264"/>
                  <a:pt x="0" y="93"/>
                </a:cubicBezTo>
                <a:lnTo>
                  <a:pt x="1999167" y="305564"/>
                </a:lnTo>
                <a:lnTo>
                  <a:pt x="1875125" y="1467849"/>
                </a:lnTo>
                <a:lnTo>
                  <a:pt x="2232833" y="1845213"/>
                </a:lnTo>
                <a:lnTo>
                  <a:pt x="1838785" y="1816469"/>
                </a:lnTo>
                <a:cubicBezTo>
                  <a:pt x="1839320" y="1799883"/>
                  <a:pt x="1721278" y="2899608"/>
                  <a:pt x="1719939" y="2907307"/>
                </a:cubicBezTo>
                <a:lnTo>
                  <a:pt x="22294" y="2956953"/>
                </a:lnTo>
                <a:close/>
              </a:path>
            </a:pathLst>
          </a:custGeom>
          <a:solidFill>
            <a:srgbClr val="175EAD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/>
        </p:spPr>
        <p:txBody>
          <a:bodyPr anchor="ctr"/>
          <a:lstStyle/>
          <a:p>
            <a:pPr>
              <a:defRPr/>
            </a:pPr>
            <a:endParaRPr lang="es-ES">
              <a:ea typeface="MS PGothic" charset="0"/>
              <a:cs typeface="MS PGothic" charset="0"/>
            </a:endParaRPr>
          </a:p>
        </p:txBody>
      </p:sp>
      <p:sp>
        <p:nvSpPr>
          <p:cNvPr id="48130" name="Título 3"/>
          <p:cNvSpPr>
            <a:spLocks noGrp="1"/>
          </p:cNvSpPr>
          <p:nvPr>
            <p:ph type="ctrTitle"/>
          </p:nvPr>
        </p:nvSpPr>
        <p:spPr>
          <a:xfrm>
            <a:off x="2214563" y="2089463"/>
            <a:ext cx="7727950" cy="1973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CL" altLang="es-ES_tradnl" sz="6600" b="1" dirty="0">
                <a:solidFill>
                  <a:srgbClr val="FFFFFF"/>
                </a:solidFill>
                <a:latin typeface="Georgia" charset="0"/>
                <a:ea typeface="MS PGothic" charset="-128"/>
              </a:rPr>
              <a:t>¿Cómo FINANCIO?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bre 8"/>
          <p:cNvSpPr>
            <a:spLocks/>
          </p:cNvSpPr>
          <p:nvPr/>
        </p:nvSpPr>
        <p:spPr bwMode="auto">
          <a:xfrm rot="-5400000">
            <a:off x="2343944" y="-1067593"/>
            <a:ext cx="381000" cy="4157662"/>
          </a:xfrm>
          <a:custGeom>
            <a:avLst/>
            <a:gdLst>
              <a:gd name="T0" fmla="*/ 12241 w 2119287"/>
              <a:gd name="T1" fmla="*/ 9470863 h 1825193"/>
              <a:gd name="T2" fmla="*/ 0 w 2119287"/>
              <a:gd name="T3" fmla="*/ 87880 h 1825193"/>
              <a:gd name="T4" fmla="*/ 68495 w 2119287"/>
              <a:gd name="T5" fmla="*/ 0 h 1825193"/>
              <a:gd name="T6" fmla="*/ 67506 w 2119287"/>
              <a:gd name="T7" fmla="*/ 9277895 h 1825193"/>
              <a:gd name="T8" fmla="*/ 12241 w 2119287"/>
              <a:gd name="T9" fmla="*/ 9470863 h 1825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9287" h="1825193">
                <a:moveTo>
                  <a:pt x="378745" y="1825193"/>
                </a:moveTo>
                <a:lnTo>
                  <a:pt x="0" y="16936"/>
                </a:lnTo>
                <a:lnTo>
                  <a:pt x="2119287" y="0"/>
                </a:lnTo>
                <a:lnTo>
                  <a:pt x="2088689" y="1788005"/>
                </a:lnTo>
                <a:lnTo>
                  <a:pt x="378745" y="1825193"/>
                </a:lnTo>
                <a:close/>
              </a:path>
            </a:pathLst>
          </a:custGeom>
          <a:solidFill>
            <a:srgbClr val="A3D700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/>
        </p:spPr>
        <p:txBody>
          <a:bodyPr anchor="ctr"/>
          <a:lstStyle/>
          <a:p>
            <a:pPr>
              <a:defRPr/>
            </a:pPr>
            <a:endParaRPr lang="es-ES">
              <a:ea typeface="MS PGothic" charset="0"/>
              <a:cs typeface="MS PGothic" charset="0"/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725488" y="393700"/>
            <a:ext cx="3971925" cy="690563"/>
          </a:xfrm>
          <a:custGeom>
            <a:avLst/>
            <a:gdLst>
              <a:gd name="connsiteX0" fmla="*/ 0 w 2393878"/>
              <a:gd name="connsiteY0" fmla="*/ 0 h 797312"/>
              <a:gd name="connsiteX1" fmla="*/ 2393878 w 2393878"/>
              <a:gd name="connsiteY1" fmla="*/ 0 h 797312"/>
              <a:gd name="connsiteX2" fmla="*/ 2393878 w 2393878"/>
              <a:gd name="connsiteY2" fmla="*/ 797312 h 797312"/>
              <a:gd name="connsiteX3" fmla="*/ 0 w 2393878"/>
              <a:gd name="connsiteY3" fmla="*/ 797312 h 797312"/>
              <a:gd name="connsiteX4" fmla="*/ 0 w 2393878"/>
              <a:gd name="connsiteY4" fmla="*/ 0 h 797312"/>
              <a:gd name="connsiteX0" fmla="*/ 0 w 2393878"/>
              <a:gd name="connsiteY0" fmla="*/ 0 h 797312"/>
              <a:gd name="connsiteX1" fmla="*/ 2260314 w 2393878"/>
              <a:gd name="connsiteY1" fmla="*/ 61645 h 797312"/>
              <a:gd name="connsiteX2" fmla="*/ 2393878 w 2393878"/>
              <a:gd name="connsiteY2" fmla="*/ 797312 h 797312"/>
              <a:gd name="connsiteX3" fmla="*/ 0 w 2393878"/>
              <a:gd name="connsiteY3" fmla="*/ 797312 h 797312"/>
              <a:gd name="connsiteX4" fmla="*/ 0 w 2393878"/>
              <a:gd name="connsiteY4" fmla="*/ 0 h 797312"/>
              <a:gd name="connsiteX0" fmla="*/ 0 w 2661006"/>
              <a:gd name="connsiteY0" fmla="*/ 0 h 797312"/>
              <a:gd name="connsiteX1" fmla="*/ 2260314 w 2661006"/>
              <a:gd name="connsiteY1" fmla="*/ 61645 h 797312"/>
              <a:gd name="connsiteX2" fmla="*/ 2661006 w 2661006"/>
              <a:gd name="connsiteY2" fmla="*/ 653474 h 797312"/>
              <a:gd name="connsiteX3" fmla="*/ 0 w 2661006"/>
              <a:gd name="connsiteY3" fmla="*/ 797312 h 797312"/>
              <a:gd name="connsiteX4" fmla="*/ 0 w 2661006"/>
              <a:gd name="connsiteY4" fmla="*/ 0 h 797312"/>
              <a:gd name="connsiteX0" fmla="*/ 708917 w 3369923"/>
              <a:gd name="connsiteY0" fmla="*/ 0 h 653474"/>
              <a:gd name="connsiteX1" fmla="*/ 2969231 w 3369923"/>
              <a:gd name="connsiteY1" fmla="*/ 61645 h 653474"/>
              <a:gd name="connsiteX2" fmla="*/ 3369923 w 3369923"/>
              <a:gd name="connsiteY2" fmla="*/ 653474 h 653474"/>
              <a:gd name="connsiteX3" fmla="*/ 0 w 3369923"/>
              <a:gd name="connsiteY3" fmla="*/ 643199 h 653474"/>
              <a:gd name="connsiteX4" fmla="*/ 708917 w 3369923"/>
              <a:gd name="connsiteY4" fmla="*/ 0 h 653474"/>
              <a:gd name="connsiteX0" fmla="*/ 215757 w 3369923"/>
              <a:gd name="connsiteY0" fmla="*/ 0 h 622652"/>
              <a:gd name="connsiteX1" fmla="*/ 2969231 w 3369923"/>
              <a:gd name="connsiteY1" fmla="*/ 30823 h 622652"/>
              <a:gd name="connsiteX2" fmla="*/ 3369923 w 3369923"/>
              <a:gd name="connsiteY2" fmla="*/ 622652 h 622652"/>
              <a:gd name="connsiteX3" fmla="*/ 0 w 3369923"/>
              <a:gd name="connsiteY3" fmla="*/ 612377 h 622652"/>
              <a:gd name="connsiteX4" fmla="*/ 215757 w 3369923"/>
              <a:gd name="connsiteY4" fmla="*/ 0 h 622652"/>
              <a:gd name="connsiteX0" fmla="*/ 215757 w 3369923"/>
              <a:gd name="connsiteY0" fmla="*/ 0 h 622652"/>
              <a:gd name="connsiteX1" fmla="*/ 3256907 w 3369923"/>
              <a:gd name="connsiteY1" fmla="*/ 71919 h 622652"/>
              <a:gd name="connsiteX2" fmla="*/ 3369923 w 3369923"/>
              <a:gd name="connsiteY2" fmla="*/ 622652 h 622652"/>
              <a:gd name="connsiteX3" fmla="*/ 0 w 3369923"/>
              <a:gd name="connsiteY3" fmla="*/ 612377 h 622652"/>
              <a:gd name="connsiteX4" fmla="*/ 215757 w 3369923"/>
              <a:gd name="connsiteY4" fmla="*/ 0 h 622652"/>
              <a:gd name="connsiteX0" fmla="*/ 71498 w 3369923"/>
              <a:gd name="connsiteY0" fmla="*/ 0 h 622652"/>
              <a:gd name="connsiteX1" fmla="*/ 3256907 w 3369923"/>
              <a:gd name="connsiteY1" fmla="*/ 71919 h 622652"/>
              <a:gd name="connsiteX2" fmla="*/ 3369923 w 3369923"/>
              <a:gd name="connsiteY2" fmla="*/ 622652 h 622652"/>
              <a:gd name="connsiteX3" fmla="*/ 0 w 3369923"/>
              <a:gd name="connsiteY3" fmla="*/ 612377 h 622652"/>
              <a:gd name="connsiteX4" fmla="*/ 71498 w 3369923"/>
              <a:gd name="connsiteY4" fmla="*/ 0 h 622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9923" h="622652">
                <a:moveTo>
                  <a:pt x="71498" y="0"/>
                </a:moveTo>
                <a:lnTo>
                  <a:pt x="3256907" y="71919"/>
                </a:lnTo>
                <a:lnTo>
                  <a:pt x="3369923" y="622652"/>
                </a:lnTo>
                <a:lnTo>
                  <a:pt x="0" y="612377"/>
                </a:lnTo>
                <a:lnTo>
                  <a:pt x="71498" y="0"/>
                </a:lnTo>
                <a:close/>
              </a:path>
            </a:pathLst>
          </a:custGeom>
          <a:solidFill>
            <a:srgbClr val="125C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b="1" dirty="0">
              <a:latin typeface="Georgia" pitchFamily="18" charset="0"/>
            </a:endParaRP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-1019175" y="463550"/>
            <a:ext cx="51657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_tradnl" b="1">
                <a:solidFill>
                  <a:schemeClr val="bg1"/>
                </a:solidFill>
                <a:latin typeface="Georgia" charset="0"/>
              </a:rPr>
              <a:t>Financimiento</a:t>
            </a:r>
          </a:p>
        </p:txBody>
      </p:sp>
      <p:pic>
        <p:nvPicPr>
          <p:cNvPr id="51204" name="Imagen 5" descr="Sin título-3-1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124" y="4316819"/>
            <a:ext cx="3253582" cy="90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agen 7" descr="Sin título-3-12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2555228"/>
            <a:ext cx="3212620" cy="77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Imagen 8" descr="Sin título-3-14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6710" y="2389187"/>
            <a:ext cx="2936211" cy="9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Imagen 2" descr="Sin título-3-15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26" y="4190934"/>
            <a:ext cx="2751174" cy="101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344" y="2405063"/>
            <a:ext cx="4149406" cy="234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7507288" y="481013"/>
            <a:ext cx="3971925" cy="690562"/>
          </a:xfrm>
          <a:custGeom>
            <a:avLst/>
            <a:gdLst>
              <a:gd name="connsiteX0" fmla="*/ 0 w 2393878"/>
              <a:gd name="connsiteY0" fmla="*/ 0 h 797312"/>
              <a:gd name="connsiteX1" fmla="*/ 2393878 w 2393878"/>
              <a:gd name="connsiteY1" fmla="*/ 0 h 797312"/>
              <a:gd name="connsiteX2" fmla="*/ 2393878 w 2393878"/>
              <a:gd name="connsiteY2" fmla="*/ 797312 h 797312"/>
              <a:gd name="connsiteX3" fmla="*/ 0 w 2393878"/>
              <a:gd name="connsiteY3" fmla="*/ 797312 h 797312"/>
              <a:gd name="connsiteX4" fmla="*/ 0 w 2393878"/>
              <a:gd name="connsiteY4" fmla="*/ 0 h 797312"/>
              <a:gd name="connsiteX0" fmla="*/ 0 w 2393878"/>
              <a:gd name="connsiteY0" fmla="*/ 0 h 797312"/>
              <a:gd name="connsiteX1" fmla="*/ 2260314 w 2393878"/>
              <a:gd name="connsiteY1" fmla="*/ 61645 h 797312"/>
              <a:gd name="connsiteX2" fmla="*/ 2393878 w 2393878"/>
              <a:gd name="connsiteY2" fmla="*/ 797312 h 797312"/>
              <a:gd name="connsiteX3" fmla="*/ 0 w 2393878"/>
              <a:gd name="connsiteY3" fmla="*/ 797312 h 797312"/>
              <a:gd name="connsiteX4" fmla="*/ 0 w 2393878"/>
              <a:gd name="connsiteY4" fmla="*/ 0 h 797312"/>
              <a:gd name="connsiteX0" fmla="*/ 0 w 2661006"/>
              <a:gd name="connsiteY0" fmla="*/ 0 h 797312"/>
              <a:gd name="connsiteX1" fmla="*/ 2260314 w 2661006"/>
              <a:gd name="connsiteY1" fmla="*/ 61645 h 797312"/>
              <a:gd name="connsiteX2" fmla="*/ 2661006 w 2661006"/>
              <a:gd name="connsiteY2" fmla="*/ 653474 h 797312"/>
              <a:gd name="connsiteX3" fmla="*/ 0 w 2661006"/>
              <a:gd name="connsiteY3" fmla="*/ 797312 h 797312"/>
              <a:gd name="connsiteX4" fmla="*/ 0 w 2661006"/>
              <a:gd name="connsiteY4" fmla="*/ 0 h 797312"/>
              <a:gd name="connsiteX0" fmla="*/ 708917 w 3369923"/>
              <a:gd name="connsiteY0" fmla="*/ 0 h 653474"/>
              <a:gd name="connsiteX1" fmla="*/ 2969231 w 3369923"/>
              <a:gd name="connsiteY1" fmla="*/ 61645 h 653474"/>
              <a:gd name="connsiteX2" fmla="*/ 3369923 w 3369923"/>
              <a:gd name="connsiteY2" fmla="*/ 653474 h 653474"/>
              <a:gd name="connsiteX3" fmla="*/ 0 w 3369923"/>
              <a:gd name="connsiteY3" fmla="*/ 643199 h 653474"/>
              <a:gd name="connsiteX4" fmla="*/ 708917 w 3369923"/>
              <a:gd name="connsiteY4" fmla="*/ 0 h 653474"/>
              <a:gd name="connsiteX0" fmla="*/ 215757 w 3369923"/>
              <a:gd name="connsiteY0" fmla="*/ 0 h 622652"/>
              <a:gd name="connsiteX1" fmla="*/ 2969231 w 3369923"/>
              <a:gd name="connsiteY1" fmla="*/ 30823 h 622652"/>
              <a:gd name="connsiteX2" fmla="*/ 3369923 w 3369923"/>
              <a:gd name="connsiteY2" fmla="*/ 622652 h 622652"/>
              <a:gd name="connsiteX3" fmla="*/ 0 w 3369923"/>
              <a:gd name="connsiteY3" fmla="*/ 612377 h 622652"/>
              <a:gd name="connsiteX4" fmla="*/ 215757 w 3369923"/>
              <a:gd name="connsiteY4" fmla="*/ 0 h 622652"/>
              <a:gd name="connsiteX0" fmla="*/ 215757 w 3369923"/>
              <a:gd name="connsiteY0" fmla="*/ 0 h 622652"/>
              <a:gd name="connsiteX1" fmla="*/ 3256907 w 3369923"/>
              <a:gd name="connsiteY1" fmla="*/ 71919 h 622652"/>
              <a:gd name="connsiteX2" fmla="*/ 3369923 w 3369923"/>
              <a:gd name="connsiteY2" fmla="*/ 622652 h 622652"/>
              <a:gd name="connsiteX3" fmla="*/ 0 w 3369923"/>
              <a:gd name="connsiteY3" fmla="*/ 612377 h 622652"/>
              <a:gd name="connsiteX4" fmla="*/ 215757 w 3369923"/>
              <a:gd name="connsiteY4" fmla="*/ 0 h 622652"/>
              <a:gd name="connsiteX0" fmla="*/ 71498 w 3369923"/>
              <a:gd name="connsiteY0" fmla="*/ 0 h 622652"/>
              <a:gd name="connsiteX1" fmla="*/ 3256907 w 3369923"/>
              <a:gd name="connsiteY1" fmla="*/ 71919 h 622652"/>
              <a:gd name="connsiteX2" fmla="*/ 3369923 w 3369923"/>
              <a:gd name="connsiteY2" fmla="*/ 622652 h 622652"/>
              <a:gd name="connsiteX3" fmla="*/ 0 w 3369923"/>
              <a:gd name="connsiteY3" fmla="*/ 612377 h 622652"/>
              <a:gd name="connsiteX4" fmla="*/ 71498 w 3369923"/>
              <a:gd name="connsiteY4" fmla="*/ 0 h 622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9923" h="622652">
                <a:moveTo>
                  <a:pt x="71498" y="0"/>
                </a:moveTo>
                <a:lnTo>
                  <a:pt x="3256907" y="71919"/>
                </a:lnTo>
                <a:lnTo>
                  <a:pt x="3369923" y="622652"/>
                </a:lnTo>
                <a:lnTo>
                  <a:pt x="0" y="612377"/>
                </a:lnTo>
                <a:lnTo>
                  <a:pt x="71498" y="0"/>
                </a:lnTo>
                <a:close/>
              </a:path>
            </a:pathLst>
          </a:custGeom>
          <a:solidFill>
            <a:srgbClr val="125C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b="1" dirty="0">
              <a:latin typeface="Georgia" pitchFamily="18" charset="0"/>
            </a:endParaRPr>
          </a:p>
        </p:txBody>
      </p:sp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7891463" y="574675"/>
            <a:ext cx="2593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_tradnl" b="1">
                <a:solidFill>
                  <a:schemeClr val="bg1"/>
                </a:solidFill>
                <a:latin typeface="Georgia" charset="0"/>
              </a:rPr>
              <a:t>Gratuidad</a:t>
            </a:r>
          </a:p>
        </p:txBody>
      </p:sp>
      <p:sp>
        <p:nvSpPr>
          <p:cNvPr id="51204" name="Rectángulo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11125" y="806450"/>
            <a:ext cx="69294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tabLst>
                <a:tab pos="668338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68338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68338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ES_tradnl" sz="3200" b="1" dirty="0" smtClean="0">
                <a:solidFill>
                  <a:srgbClr val="175EAD"/>
                </a:solidFill>
                <a:latin typeface="Georgia" charset="0"/>
                <a:sym typeface="Wingdings" charset="2"/>
              </a:rPr>
              <a:t> </a:t>
            </a:r>
            <a:r>
              <a:rPr lang="es-CL" altLang="es-ES_tradnl" sz="3200" b="1" dirty="0">
                <a:solidFill>
                  <a:srgbClr val="175EAD"/>
                </a:solidFill>
                <a:latin typeface="Georgia" charset="0"/>
                <a:sym typeface="Wingdings" charset="2"/>
                <a:hlinkClick r:id="rId2"/>
              </a:rPr>
              <a:t>www.gratuidad.cl</a:t>
            </a:r>
            <a:endParaRPr lang="es-CL" altLang="es-ES_tradnl" sz="3200" b="1" dirty="0">
              <a:solidFill>
                <a:srgbClr val="175EAD"/>
              </a:solidFill>
              <a:latin typeface="Georgia" charset="0"/>
              <a:sym typeface="Wingdings" charset="2"/>
            </a:endParaRPr>
          </a:p>
        </p:txBody>
      </p:sp>
      <p:sp>
        <p:nvSpPr>
          <p:cNvPr id="51223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9749650" y="6180133"/>
            <a:ext cx="17402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_tradnl" sz="1600" b="1" dirty="0" err="1" smtClean="0">
                <a:solidFill>
                  <a:schemeClr val="bg1"/>
                </a:solidFill>
                <a:latin typeface="Georgia" charset="0"/>
              </a:rPr>
              <a:t>inacimiento</a:t>
            </a:r>
            <a:endParaRPr lang="es-ES_tradnl" altLang="es-ES_tradnl" sz="1600" b="1" dirty="0">
              <a:solidFill>
                <a:schemeClr val="bg1"/>
              </a:solidFill>
              <a:latin typeface="Georgia" charset="0"/>
            </a:endParaRPr>
          </a:p>
        </p:txBody>
      </p:sp>
      <p:grpSp>
        <p:nvGrpSpPr>
          <p:cNvPr id="20" name="Agrupar 19"/>
          <p:cNvGrpSpPr>
            <a:grpSpLocks/>
          </p:cNvGrpSpPr>
          <p:nvPr/>
        </p:nvGrpSpPr>
        <p:grpSpPr bwMode="auto">
          <a:xfrm>
            <a:off x="455613" y="1973263"/>
            <a:ext cx="11320462" cy="2687637"/>
            <a:chOff x="456237" y="1972638"/>
            <a:chExt cx="11319601" cy="2687719"/>
          </a:xfrm>
        </p:grpSpPr>
        <p:sp>
          <p:nvSpPr>
            <p:cNvPr id="10" name="Rectángulo 9"/>
            <p:cNvSpPr/>
            <p:nvPr/>
          </p:nvSpPr>
          <p:spPr>
            <a:xfrm>
              <a:off x="456237" y="1972638"/>
              <a:ext cx="11319601" cy="2687719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E918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51211" name="Rectangle 6"/>
            <p:cNvSpPr>
              <a:spLocks noChangeArrowheads="1"/>
            </p:cNvSpPr>
            <p:nvPr/>
          </p:nvSpPr>
          <p:spPr bwMode="auto">
            <a:xfrm>
              <a:off x="748315" y="2142505"/>
              <a:ext cx="2816011" cy="83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tabLst>
                  <a:tab pos="668338" algn="l"/>
                </a:tabLst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68338" algn="l"/>
                </a:tabLs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68338" algn="l"/>
                </a:tabLst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L" altLang="es-ES_tradnl" sz="2400" b="1">
                  <a:solidFill>
                    <a:srgbClr val="175EAD"/>
                  </a:solidFill>
                  <a:latin typeface="Georgia" charset="0"/>
                  <a:sym typeface="Wingdings" charset="2"/>
                </a:rPr>
                <a:t>¿</a:t>
              </a:r>
              <a:r>
                <a:rPr lang="es-ES_tradnl" altLang="es-ES_tradnl" sz="2400" b="1">
                  <a:solidFill>
                    <a:srgbClr val="175EAD"/>
                  </a:solidFill>
                  <a:latin typeface="Georgia" charset="0"/>
                  <a:sym typeface="Wingdings" charset="2"/>
                </a:rPr>
                <a:t>Para quién</a:t>
              </a:r>
              <a:r>
                <a:rPr lang="es-CL" altLang="es-ES_tradnl" sz="2400" b="1">
                  <a:solidFill>
                    <a:srgbClr val="175EAD"/>
                  </a:solidFill>
                  <a:latin typeface="Georgia" charset="0"/>
                  <a:sym typeface="Wingdings" charset="2"/>
                </a:rPr>
                <a:t> es la gratuidad?</a:t>
              </a:r>
              <a:endParaRPr lang="es-MX" altLang="es-ES_tradnl" sz="2400" b="1">
                <a:solidFill>
                  <a:srgbClr val="175EAD"/>
                </a:solidFill>
                <a:latin typeface="Georgia" charset="0"/>
              </a:endParaRPr>
            </a:p>
          </p:txBody>
        </p:sp>
        <p:sp>
          <p:nvSpPr>
            <p:cNvPr id="51212" name="Rectangle 6"/>
            <p:cNvSpPr>
              <a:spLocks noChangeArrowheads="1"/>
            </p:cNvSpPr>
            <p:nvPr/>
          </p:nvSpPr>
          <p:spPr bwMode="auto">
            <a:xfrm>
              <a:off x="4521515" y="2142505"/>
              <a:ext cx="3098564" cy="46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tabLst>
                  <a:tab pos="668338" algn="l"/>
                </a:tabLst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68338" algn="l"/>
                </a:tabLs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68338" algn="l"/>
                </a:tabLst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ES_tradnl" sz="2400" b="1">
                  <a:solidFill>
                    <a:srgbClr val="175EAD"/>
                  </a:solidFill>
                  <a:latin typeface="Georgia" charset="0"/>
                  <a:sym typeface="Wingdings" charset="2"/>
                </a:rPr>
                <a:t>¿Cómo postulo?</a:t>
              </a:r>
              <a:endParaRPr lang="es-MX" altLang="es-ES_tradnl" sz="2400" b="1">
                <a:solidFill>
                  <a:srgbClr val="175EAD"/>
                </a:solidFill>
                <a:latin typeface="Georgia" charset="0"/>
              </a:endParaRPr>
            </a:p>
          </p:txBody>
        </p:sp>
        <p:sp>
          <p:nvSpPr>
            <p:cNvPr id="51213" name="Rectangle 6"/>
            <p:cNvSpPr>
              <a:spLocks noChangeArrowheads="1"/>
            </p:cNvSpPr>
            <p:nvPr/>
          </p:nvSpPr>
          <p:spPr bwMode="auto">
            <a:xfrm>
              <a:off x="8521711" y="2142505"/>
              <a:ext cx="3100152" cy="46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tabLst>
                  <a:tab pos="668338" algn="l"/>
                </a:tabLst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68338" algn="l"/>
                </a:tabLs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68338" algn="l"/>
                </a:tabLst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tabLst>
                  <a:tab pos="668338" algn="l"/>
                </a:tabLs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ES_tradnl" sz="2400" b="1">
                  <a:solidFill>
                    <a:srgbClr val="175EAD"/>
                  </a:solidFill>
                  <a:latin typeface="Georgia" charset="0"/>
                  <a:sym typeface="Wingdings" charset="2"/>
                </a:rPr>
                <a:t>¿Cuándo postulo?</a:t>
              </a:r>
              <a:endParaRPr lang="es-MX" altLang="es-ES_tradnl" sz="2400" b="1">
                <a:solidFill>
                  <a:srgbClr val="175EAD"/>
                </a:solidFill>
                <a:latin typeface="Georgia" charset="0"/>
              </a:endParaRPr>
            </a:p>
          </p:txBody>
        </p:sp>
        <p:sp>
          <p:nvSpPr>
            <p:cNvPr id="15" name="Rectangle 6"/>
            <p:cNvSpPr/>
            <p:nvPr/>
          </p:nvSpPr>
          <p:spPr>
            <a:xfrm>
              <a:off x="516557" y="3141074"/>
              <a:ext cx="3277938" cy="12001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tabLst>
                  <a:tab pos="668338" algn="l"/>
                </a:tabLst>
                <a:defRPr/>
              </a:pPr>
              <a:r>
                <a:rPr lang="es-CL" sz="2400" dirty="0">
                  <a:solidFill>
                    <a:srgbClr val="E91860"/>
                  </a:solidFill>
                  <a:latin typeface="Georgia"/>
                  <a:ea typeface="+mn-ea"/>
                  <a:cs typeface="Georgia"/>
                  <a:sym typeface="Wingdings" pitchFamily="2" charset="2"/>
                </a:rPr>
                <a:t>Para quienes se encuentren dentro de los 5 primeros deciles</a:t>
              </a:r>
              <a:endParaRPr lang="es-MX" sz="2400" dirty="0">
                <a:solidFill>
                  <a:srgbClr val="E91860"/>
                </a:solidFill>
                <a:latin typeface="Georgia"/>
                <a:ea typeface="+mn-ea"/>
                <a:cs typeface="Georgia"/>
              </a:endParaRPr>
            </a:p>
          </p:txBody>
        </p:sp>
        <p:sp>
          <p:nvSpPr>
            <p:cNvPr id="16" name="Rectangle 6"/>
            <p:cNvSpPr/>
            <p:nvPr/>
          </p:nvSpPr>
          <p:spPr>
            <a:xfrm>
              <a:off x="3984981" y="3141074"/>
              <a:ext cx="4171633" cy="8318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tabLst>
                  <a:tab pos="668338" algn="l"/>
                </a:tabLst>
                <a:defRPr/>
              </a:pPr>
              <a:r>
                <a:rPr lang="es-CL" sz="2400" dirty="0">
                  <a:solidFill>
                    <a:srgbClr val="E91860"/>
                  </a:solidFill>
                  <a:latin typeface="Georgia"/>
                  <a:ea typeface="+mn-ea"/>
                  <a:cs typeface="Georgia"/>
                  <a:sym typeface="Wingdings" pitchFamily="2" charset="2"/>
                </a:rPr>
                <a:t>Ingresando en </a:t>
              </a:r>
              <a:r>
                <a:rPr lang="es-CL" sz="2400" dirty="0">
                  <a:solidFill>
                    <a:srgbClr val="E91860"/>
                  </a:solidFill>
                  <a:latin typeface="Georgia"/>
                  <a:ea typeface="+mn-ea"/>
                  <a:cs typeface="Georgia"/>
                  <a:sym typeface="Wingdings" pitchFamily="2" charset="2"/>
                  <a:hlinkClick r:id="rId4"/>
                </a:rPr>
                <a:t>www.becasycreditos.cl</a:t>
              </a:r>
              <a:endParaRPr lang="es-CL" sz="2400" dirty="0">
                <a:solidFill>
                  <a:srgbClr val="E91860"/>
                </a:solidFill>
                <a:latin typeface="Georgia"/>
                <a:ea typeface="+mn-ea"/>
                <a:cs typeface="Georgia"/>
                <a:sym typeface="Wingdings" pitchFamily="2" charset="2"/>
              </a:endParaRPr>
            </a:p>
          </p:txBody>
        </p:sp>
        <p:sp>
          <p:nvSpPr>
            <p:cNvPr id="17" name="Rectangle 6"/>
            <p:cNvSpPr/>
            <p:nvPr/>
          </p:nvSpPr>
          <p:spPr>
            <a:xfrm>
              <a:off x="8435992" y="3141074"/>
              <a:ext cx="3271589" cy="12001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tabLst>
                  <a:tab pos="668338" algn="l"/>
                </a:tabLst>
                <a:defRPr/>
              </a:pPr>
              <a:r>
                <a:rPr lang="es-MX" sz="2400" dirty="0">
                  <a:solidFill>
                    <a:srgbClr val="E91860"/>
                  </a:solidFill>
                  <a:latin typeface="Georgia"/>
                  <a:ea typeface="+mn-ea"/>
                  <a:cs typeface="Georgia"/>
                </a:rPr>
                <a:t>Durante el segundo semestre, antes de rendir la PSU</a:t>
              </a:r>
            </a:p>
          </p:txBody>
        </p:sp>
        <p:cxnSp>
          <p:nvCxnSpPr>
            <p:cNvPr id="3" name="Conector recto 2"/>
            <p:cNvCxnSpPr/>
            <p:nvPr/>
          </p:nvCxnSpPr>
          <p:spPr>
            <a:xfrm>
              <a:off x="4056413" y="2058366"/>
              <a:ext cx="0" cy="2516264"/>
            </a:xfrm>
            <a:prstGeom prst="line">
              <a:avLst/>
            </a:prstGeom>
            <a:ln w="28575" cmpd="sng">
              <a:solidFill>
                <a:srgbClr val="E918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lecha a la derecha con bandas 5"/>
            <p:cNvSpPr>
              <a:spLocks/>
            </p:cNvSpPr>
            <p:nvPr/>
          </p:nvSpPr>
          <p:spPr bwMode="auto">
            <a:xfrm>
              <a:off x="3859578" y="2860077"/>
              <a:ext cx="604791" cy="579456"/>
            </a:xfrm>
            <a:custGeom>
              <a:avLst/>
              <a:gdLst>
                <a:gd name="T0" fmla="*/ 0 w 604791"/>
                <a:gd name="T1" fmla="*/ 144864 h 579456"/>
                <a:gd name="T2" fmla="*/ 18108 w 604791"/>
                <a:gd name="T3" fmla="*/ 144864 h 579456"/>
                <a:gd name="T4" fmla="*/ 18108 w 604791"/>
                <a:gd name="T5" fmla="*/ 434592 h 579456"/>
                <a:gd name="T6" fmla="*/ 0 w 604791"/>
                <a:gd name="T7" fmla="*/ 434592 h 579456"/>
                <a:gd name="T8" fmla="*/ 0 w 604791"/>
                <a:gd name="T9" fmla="*/ 144864 h 579456"/>
                <a:gd name="T10" fmla="*/ 36216 w 604791"/>
                <a:gd name="T11" fmla="*/ 144864 h 579456"/>
                <a:gd name="T12" fmla="*/ 72432 w 604791"/>
                <a:gd name="T13" fmla="*/ 144864 h 579456"/>
                <a:gd name="T14" fmla="*/ 72432 w 604791"/>
                <a:gd name="T15" fmla="*/ 434592 h 579456"/>
                <a:gd name="T16" fmla="*/ 36216 w 604791"/>
                <a:gd name="T17" fmla="*/ 434592 h 579456"/>
                <a:gd name="T18" fmla="*/ 36216 w 604791"/>
                <a:gd name="T19" fmla="*/ 144864 h 579456"/>
                <a:gd name="T20" fmla="*/ 90540 w 604791"/>
                <a:gd name="T21" fmla="*/ 144864 h 579456"/>
                <a:gd name="T22" fmla="*/ 315063 w 604791"/>
                <a:gd name="T23" fmla="*/ 144864 h 579456"/>
                <a:gd name="T24" fmla="*/ 315063 w 604791"/>
                <a:gd name="T25" fmla="*/ 0 h 579456"/>
                <a:gd name="T26" fmla="*/ 604791 w 604791"/>
                <a:gd name="T27" fmla="*/ 289728 h 579456"/>
                <a:gd name="T28" fmla="*/ 315063 w 604791"/>
                <a:gd name="T29" fmla="*/ 579456 h 579456"/>
                <a:gd name="T30" fmla="*/ 315063 w 604791"/>
                <a:gd name="T31" fmla="*/ 434592 h 579456"/>
                <a:gd name="T32" fmla="*/ 90540 w 604791"/>
                <a:gd name="T33" fmla="*/ 434592 h 579456"/>
                <a:gd name="T34" fmla="*/ 90540 w 604791"/>
                <a:gd name="T35" fmla="*/ 144864 h 5794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04791" h="579456">
                  <a:moveTo>
                    <a:pt x="0" y="144864"/>
                  </a:moveTo>
                  <a:lnTo>
                    <a:pt x="18108" y="144864"/>
                  </a:lnTo>
                  <a:lnTo>
                    <a:pt x="18108" y="434592"/>
                  </a:lnTo>
                  <a:lnTo>
                    <a:pt x="0" y="434592"/>
                  </a:lnTo>
                  <a:lnTo>
                    <a:pt x="0" y="144864"/>
                  </a:lnTo>
                  <a:close/>
                  <a:moveTo>
                    <a:pt x="36216" y="144864"/>
                  </a:moveTo>
                  <a:lnTo>
                    <a:pt x="72432" y="144864"/>
                  </a:lnTo>
                  <a:lnTo>
                    <a:pt x="72432" y="434592"/>
                  </a:lnTo>
                  <a:lnTo>
                    <a:pt x="36216" y="434592"/>
                  </a:lnTo>
                  <a:lnTo>
                    <a:pt x="36216" y="144864"/>
                  </a:lnTo>
                  <a:close/>
                  <a:moveTo>
                    <a:pt x="90540" y="144864"/>
                  </a:moveTo>
                  <a:lnTo>
                    <a:pt x="315063" y="144864"/>
                  </a:lnTo>
                  <a:lnTo>
                    <a:pt x="315063" y="0"/>
                  </a:lnTo>
                  <a:lnTo>
                    <a:pt x="604791" y="289728"/>
                  </a:lnTo>
                  <a:lnTo>
                    <a:pt x="315063" y="579456"/>
                  </a:lnTo>
                  <a:lnTo>
                    <a:pt x="315063" y="434592"/>
                  </a:lnTo>
                  <a:lnTo>
                    <a:pt x="90540" y="434592"/>
                  </a:lnTo>
                  <a:lnTo>
                    <a:pt x="90540" y="144864"/>
                  </a:lnTo>
                  <a:close/>
                </a:path>
              </a:pathLst>
            </a:custGeom>
            <a:solidFill>
              <a:srgbClr val="E9186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22" name="Flecha a la derecha con bandas 21"/>
            <p:cNvSpPr>
              <a:spLocks/>
            </p:cNvSpPr>
            <p:nvPr/>
          </p:nvSpPr>
          <p:spPr bwMode="auto">
            <a:xfrm>
              <a:off x="7966128" y="2860077"/>
              <a:ext cx="603204" cy="579456"/>
            </a:xfrm>
            <a:custGeom>
              <a:avLst/>
              <a:gdLst>
                <a:gd name="T0" fmla="*/ 0 w 603204"/>
                <a:gd name="T1" fmla="*/ 144864 h 579456"/>
                <a:gd name="T2" fmla="*/ 18108 w 603204"/>
                <a:gd name="T3" fmla="*/ 144864 h 579456"/>
                <a:gd name="T4" fmla="*/ 18108 w 603204"/>
                <a:gd name="T5" fmla="*/ 434592 h 579456"/>
                <a:gd name="T6" fmla="*/ 0 w 603204"/>
                <a:gd name="T7" fmla="*/ 434592 h 579456"/>
                <a:gd name="T8" fmla="*/ 0 w 603204"/>
                <a:gd name="T9" fmla="*/ 144864 h 579456"/>
                <a:gd name="T10" fmla="*/ 36216 w 603204"/>
                <a:gd name="T11" fmla="*/ 144864 h 579456"/>
                <a:gd name="T12" fmla="*/ 72432 w 603204"/>
                <a:gd name="T13" fmla="*/ 144864 h 579456"/>
                <a:gd name="T14" fmla="*/ 72432 w 603204"/>
                <a:gd name="T15" fmla="*/ 434592 h 579456"/>
                <a:gd name="T16" fmla="*/ 36216 w 603204"/>
                <a:gd name="T17" fmla="*/ 434592 h 579456"/>
                <a:gd name="T18" fmla="*/ 36216 w 603204"/>
                <a:gd name="T19" fmla="*/ 144864 h 579456"/>
                <a:gd name="T20" fmla="*/ 90540 w 603204"/>
                <a:gd name="T21" fmla="*/ 144864 h 579456"/>
                <a:gd name="T22" fmla="*/ 313476 w 603204"/>
                <a:gd name="T23" fmla="*/ 144864 h 579456"/>
                <a:gd name="T24" fmla="*/ 313476 w 603204"/>
                <a:gd name="T25" fmla="*/ 0 h 579456"/>
                <a:gd name="T26" fmla="*/ 603204 w 603204"/>
                <a:gd name="T27" fmla="*/ 289728 h 579456"/>
                <a:gd name="T28" fmla="*/ 313476 w 603204"/>
                <a:gd name="T29" fmla="*/ 579456 h 579456"/>
                <a:gd name="T30" fmla="*/ 313476 w 603204"/>
                <a:gd name="T31" fmla="*/ 434592 h 579456"/>
                <a:gd name="T32" fmla="*/ 90540 w 603204"/>
                <a:gd name="T33" fmla="*/ 434592 h 579456"/>
                <a:gd name="T34" fmla="*/ 90540 w 603204"/>
                <a:gd name="T35" fmla="*/ 144864 h 5794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03204" h="579456">
                  <a:moveTo>
                    <a:pt x="0" y="144864"/>
                  </a:moveTo>
                  <a:lnTo>
                    <a:pt x="18108" y="144864"/>
                  </a:lnTo>
                  <a:lnTo>
                    <a:pt x="18108" y="434592"/>
                  </a:lnTo>
                  <a:lnTo>
                    <a:pt x="0" y="434592"/>
                  </a:lnTo>
                  <a:lnTo>
                    <a:pt x="0" y="144864"/>
                  </a:lnTo>
                  <a:close/>
                  <a:moveTo>
                    <a:pt x="36216" y="144864"/>
                  </a:moveTo>
                  <a:lnTo>
                    <a:pt x="72432" y="144864"/>
                  </a:lnTo>
                  <a:lnTo>
                    <a:pt x="72432" y="434592"/>
                  </a:lnTo>
                  <a:lnTo>
                    <a:pt x="36216" y="434592"/>
                  </a:lnTo>
                  <a:lnTo>
                    <a:pt x="36216" y="144864"/>
                  </a:lnTo>
                  <a:close/>
                  <a:moveTo>
                    <a:pt x="90540" y="144864"/>
                  </a:moveTo>
                  <a:lnTo>
                    <a:pt x="313476" y="144864"/>
                  </a:lnTo>
                  <a:lnTo>
                    <a:pt x="313476" y="0"/>
                  </a:lnTo>
                  <a:lnTo>
                    <a:pt x="603204" y="289728"/>
                  </a:lnTo>
                  <a:lnTo>
                    <a:pt x="313476" y="579456"/>
                  </a:lnTo>
                  <a:lnTo>
                    <a:pt x="313476" y="434592"/>
                  </a:lnTo>
                  <a:lnTo>
                    <a:pt x="90540" y="434592"/>
                  </a:lnTo>
                  <a:lnTo>
                    <a:pt x="90540" y="144864"/>
                  </a:lnTo>
                  <a:close/>
                </a:path>
              </a:pathLst>
            </a:custGeom>
            <a:solidFill>
              <a:srgbClr val="E9186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cxnSp>
          <p:nvCxnSpPr>
            <p:cNvPr id="23" name="Conector recto 22"/>
            <p:cNvCxnSpPr/>
            <p:nvPr/>
          </p:nvCxnSpPr>
          <p:spPr>
            <a:xfrm>
              <a:off x="8175662" y="2058366"/>
              <a:ext cx="0" cy="2516264"/>
            </a:xfrm>
            <a:prstGeom prst="line">
              <a:avLst/>
            </a:prstGeom>
            <a:ln w="28575" cmpd="sng">
              <a:solidFill>
                <a:srgbClr val="E918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Imagen 1" descr="PIZARRON_NEGR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19013" cy="69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19013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67692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Imagen 1" descr="PIZARRON_NEGR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7575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7575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170863" y="5397500"/>
            <a:ext cx="4829175" cy="19558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655797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Imagen 1" descr="PIZARRON_NEGR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7575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69812" cy="6858000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018713" y="5949950"/>
            <a:ext cx="1916112" cy="693738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015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bre 8"/>
          <p:cNvSpPr>
            <a:spLocks/>
          </p:cNvSpPr>
          <p:nvPr/>
        </p:nvSpPr>
        <p:spPr bwMode="auto">
          <a:xfrm rot="-5400000">
            <a:off x="9140032" y="-515144"/>
            <a:ext cx="300038" cy="3959225"/>
          </a:xfrm>
          <a:custGeom>
            <a:avLst/>
            <a:gdLst>
              <a:gd name="T0" fmla="*/ 7591 w 2119287"/>
              <a:gd name="T1" fmla="*/ 8588386 h 1825193"/>
              <a:gd name="T2" fmla="*/ 0 w 2119287"/>
              <a:gd name="T3" fmla="*/ 79692 h 1825193"/>
              <a:gd name="T4" fmla="*/ 42478 w 2119287"/>
              <a:gd name="T5" fmla="*/ 0 h 1825193"/>
              <a:gd name="T6" fmla="*/ 41865 w 2119287"/>
              <a:gd name="T7" fmla="*/ 8413398 h 1825193"/>
              <a:gd name="T8" fmla="*/ 7591 w 2119287"/>
              <a:gd name="T9" fmla="*/ 8588386 h 1825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9287" h="1825193">
                <a:moveTo>
                  <a:pt x="378745" y="1825193"/>
                </a:moveTo>
                <a:lnTo>
                  <a:pt x="0" y="16936"/>
                </a:lnTo>
                <a:lnTo>
                  <a:pt x="2119287" y="0"/>
                </a:lnTo>
                <a:lnTo>
                  <a:pt x="2088689" y="1788005"/>
                </a:lnTo>
                <a:lnTo>
                  <a:pt x="378745" y="1825193"/>
                </a:lnTo>
                <a:close/>
              </a:path>
            </a:pathLst>
          </a:custGeom>
          <a:solidFill>
            <a:srgbClr val="A3D700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/>
        </p:spPr>
        <p:txBody>
          <a:bodyPr anchor="ctr"/>
          <a:lstStyle/>
          <a:p>
            <a:pPr>
              <a:defRPr/>
            </a:pPr>
            <a:endParaRPr lang="es-ES">
              <a:ea typeface="MS PGothic" charset="0"/>
              <a:cs typeface="MS PGothic" charset="0"/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7124700" y="801688"/>
            <a:ext cx="3971925" cy="690562"/>
          </a:xfrm>
          <a:custGeom>
            <a:avLst/>
            <a:gdLst>
              <a:gd name="connsiteX0" fmla="*/ 0 w 2393878"/>
              <a:gd name="connsiteY0" fmla="*/ 0 h 797312"/>
              <a:gd name="connsiteX1" fmla="*/ 2393878 w 2393878"/>
              <a:gd name="connsiteY1" fmla="*/ 0 h 797312"/>
              <a:gd name="connsiteX2" fmla="*/ 2393878 w 2393878"/>
              <a:gd name="connsiteY2" fmla="*/ 797312 h 797312"/>
              <a:gd name="connsiteX3" fmla="*/ 0 w 2393878"/>
              <a:gd name="connsiteY3" fmla="*/ 797312 h 797312"/>
              <a:gd name="connsiteX4" fmla="*/ 0 w 2393878"/>
              <a:gd name="connsiteY4" fmla="*/ 0 h 797312"/>
              <a:gd name="connsiteX0" fmla="*/ 0 w 2393878"/>
              <a:gd name="connsiteY0" fmla="*/ 0 h 797312"/>
              <a:gd name="connsiteX1" fmla="*/ 2260314 w 2393878"/>
              <a:gd name="connsiteY1" fmla="*/ 61645 h 797312"/>
              <a:gd name="connsiteX2" fmla="*/ 2393878 w 2393878"/>
              <a:gd name="connsiteY2" fmla="*/ 797312 h 797312"/>
              <a:gd name="connsiteX3" fmla="*/ 0 w 2393878"/>
              <a:gd name="connsiteY3" fmla="*/ 797312 h 797312"/>
              <a:gd name="connsiteX4" fmla="*/ 0 w 2393878"/>
              <a:gd name="connsiteY4" fmla="*/ 0 h 797312"/>
              <a:gd name="connsiteX0" fmla="*/ 0 w 2661006"/>
              <a:gd name="connsiteY0" fmla="*/ 0 h 797312"/>
              <a:gd name="connsiteX1" fmla="*/ 2260314 w 2661006"/>
              <a:gd name="connsiteY1" fmla="*/ 61645 h 797312"/>
              <a:gd name="connsiteX2" fmla="*/ 2661006 w 2661006"/>
              <a:gd name="connsiteY2" fmla="*/ 653474 h 797312"/>
              <a:gd name="connsiteX3" fmla="*/ 0 w 2661006"/>
              <a:gd name="connsiteY3" fmla="*/ 797312 h 797312"/>
              <a:gd name="connsiteX4" fmla="*/ 0 w 2661006"/>
              <a:gd name="connsiteY4" fmla="*/ 0 h 797312"/>
              <a:gd name="connsiteX0" fmla="*/ 708917 w 3369923"/>
              <a:gd name="connsiteY0" fmla="*/ 0 h 653474"/>
              <a:gd name="connsiteX1" fmla="*/ 2969231 w 3369923"/>
              <a:gd name="connsiteY1" fmla="*/ 61645 h 653474"/>
              <a:gd name="connsiteX2" fmla="*/ 3369923 w 3369923"/>
              <a:gd name="connsiteY2" fmla="*/ 653474 h 653474"/>
              <a:gd name="connsiteX3" fmla="*/ 0 w 3369923"/>
              <a:gd name="connsiteY3" fmla="*/ 643199 h 653474"/>
              <a:gd name="connsiteX4" fmla="*/ 708917 w 3369923"/>
              <a:gd name="connsiteY4" fmla="*/ 0 h 653474"/>
              <a:gd name="connsiteX0" fmla="*/ 215757 w 3369923"/>
              <a:gd name="connsiteY0" fmla="*/ 0 h 622652"/>
              <a:gd name="connsiteX1" fmla="*/ 2969231 w 3369923"/>
              <a:gd name="connsiteY1" fmla="*/ 30823 h 622652"/>
              <a:gd name="connsiteX2" fmla="*/ 3369923 w 3369923"/>
              <a:gd name="connsiteY2" fmla="*/ 622652 h 622652"/>
              <a:gd name="connsiteX3" fmla="*/ 0 w 3369923"/>
              <a:gd name="connsiteY3" fmla="*/ 612377 h 622652"/>
              <a:gd name="connsiteX4" fmla="*/ 215757 w 3369923"/>
              <a:gd name="connsiteY4" fmla="*/ 0 h 622652"/>
              <a:gd name="connsiteX0" fmla="*/ 215757 w 3369923"/>
              <a:gd name="connsiteY0" fmla="*/ 0 h 622652"/>
              <a:gd name="connsiteX1" fmla="*/ 3256907 w 3369923"/>
              <a:gd name="connsiteY1" fmla="*/ 71919 h 622652"/>
              <a:gd name="connsiteX2" fmla="*/ 3369923 w 3369923"/>
              <a:gd name="connsiteY2" fmla="*/ 622652 h 622652"/>
              <a:gd name="connsiteX3" fmla="*/ 0 w 3369923"/>
              <a:gd name="connsiteY3" fmla="*/ 612377 h 622652"/>
              <a:gd name="connsiteX4" fmla="*/ 215757 w 3369923"/>
              <a:gd name="connsiteY4" fmla="*/ 0 h 622652"/>
              <a:gd name="connsiteX0" fmla="*/ 71498 w 3369923"/>
              <a:gd name="connsiteY0" fmla="*/ 0 h 622652"/>
              <a:gd name="connsiteX1" fmla="*/ 3256907 w 3369923"/>
              <a:gd name="connsiteY1" fmla="*/ 71919 h 622652"/>
              <a:gd name="connsiteX2" fmla="*/ 3369923 w 3369923"/>
              <a:gd name="connsiteY2" fmla="*/ 622652 h 622652"/>
              <a:gd name="connsiteX3" fmla="*/ 0 w 3369923"/>
              <a:gd name="connsiteY3" fmla="*/ 612377 h 622652"/>
              <a:gd name="connsiteX4" fmla="*/ 71498 w 3369923"/>
              <a:gd name="connsiteY4" fmla="*/ 0 h 622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9923" h="622652">
                <a:moveTo>
                  <a:pt x="71498" y="0"/>
                </a:moveTo>
                <a:lnTo>
                  <a:pt x="3256907" y="71919"/>
                </a:lnTo>
                <a:lnTo>
                  <a:pt x="3369923" y="622652"/>
                </a:lnTo>
                <a:lnTo>
                  <a:pt x="0" y="612377"/>
                </a:lnTo>
                <a:lnTo>
                  <a:pt x="71498" y="0"/>
                </a:lnTo>
                <a:close/>
              </a:path>
            </a:pathLst>
          </a:custGeom>
          <a:solidFill>
            <a:srgbClr val="125C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b="1" dirty="0">
              <a:latin typeface="Georgia" pitchFamily="18" charset="0"/>
            </a:endParaRPr>
          </a:p>
        </p:txBody>
      </p:sp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8051800" y="895350"/>
            <a:ext cx="2071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_tradnl" b="1">
                <a:solidFill>
                  <a:schemeClr val="bg1"/>
                </a:solidFill>
                <a:latin typeface="Georgia" charset="0"/>
              </a:rPr>
              <a:t>Créditos</a:t>
            </a:r>
          </a:p>
        </p:txBody>
      </p:sp>
      <p:sp>
        <p:nvSpPr>
          <p:cNvPr id="52228" name="Rectángulo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600200" y="2776538"/>
            <a:ext cx="883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tabLst>
                <a:tab pos="668338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68338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68338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668338" algn="l"/>
              </a:tabLs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ES_tradnl" sz="5400" b="1">
                <a:solidFill>
                  <a:srgbClr val="E91860"/>
                </a:solidFill>
                <a:latin typeface="Georgia" charset="0"/>
                <a:sym typeface="Wingdings" charset="2"/>
              </a:rPr>
              <a:t>CAE</a:t>
            </a:r>
            <a:r>
              <a:rPr lang="es-CL" altLang="es-ES_tradnl" sz="6000" b="1">
                <a:solidFill>
                  <a:srgbClr val="E91860"/>
                </a:solidFill>
                <a:latin typeface="Georgia" charset="0"/>
                <a:sym typeface="Wingdings" charset="2"/>
              </a:rPr>
              <a:t>  </a:t>
            </a:r>
          </a:p>
        </p:txBody>
      </p:sp>
      <p:sp>
        <p:nvSpPr>
          <p:cNvPr id="9" name="Rectangle 6"/>
          <p:cNvSpPr/>
          <p:nvPr/>
        </p:nvSpPr>
        <p:spPr>
          <a:xfrm>
            <a:off x="1849438" y="2154238"/>
            <a:ext cx="834072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668338" algn="l"/>
              </a:tabLst>
              <a:defRPr/>
            </a:pPr>
            <a:r>
              <a:rPr lang="es-MX" sz="5400" b="1" dirty="0">
                <a:solidFill>
                  <a:srgbClr val="E91860"/>
                </a:solidFill>
                <a:latin typeface="Georgia"/>
                <a:ea typeface="+mn-ea"/>
                <a:cs typeface="Georgia"/>
              </a:rPr>
              <a:t>Fondo Solidario</a:t>
            </a:r>
          </a:p>
        </p:txBody>
      </p:sp>
      <p:sp>
        <p:nvSpPr>
          <p:cNvPr id="11" name="Rectangle 6"/>
          <p:cNvSpPr/>
          <p:nvPr/>
        </p:nvSpPr>
        <p:spPr>
          <a:xfrm>
            <a:off x="2200275" y="3784600"/>
            <a:ext cx="7791450" cy="768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668338" algn="l"/>
              </a:tabLst>
              <a:defRPr/>
            </a:pPr>
            <a:r>
              <a:rPr lang="es-MX" sz="4400" dirty="0">
                <a:solidFill>
                  <a:srgbClr val="175EAD"/>
                </a:solidFill>
                <a:latin typeface="Georgia"/>
                <a:ea typeface="+mn-ea"/>
                <a:cs typeface="Georgia"/>
              </a:rPr>
              <a:t>www.becasycreditos.cl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7780338" y="908050"/>
            <a:ext cx="24717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_tradnl" b="1">
                <a:solidFill>
                  <a:schemeClr val="bg1"/>
                </a:solidFill>
                <a:latin typeface="Georgia" charset="0"/>
              </a:rPr>
              <a:t>Becas</a:t>
            </a: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838199" y="365125"/>
            <a:ext cx="7901763" cy="1325563"/>
          </a:xfrm>
        </p:spPr>
        <p:txBody>
          <a:bodyPr/>
          <a:lstStyle/>
          <a:p>
            <a:pPr algn="ctr"/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BECAS</a:t>
            </a:r>
            <a:endParaRPr lang="es-AR" dirty="0">
              <a:solidFill>
                <a:schemeClr val="accent1">
                  <a:lumMod val="75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BECAS INTERNAS DE LAS PROPIAS CASAS DE ESTUDIOS</a:t>
            </a:r>
          </a:p>
          <a:p>
            <a:endParaRPr lang="es-AR" dirty="0">
              <a:solidFill>
                <a:schemeClr val="accent6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7030A0"/>
                </a:solidFill>
                <a:latin typeface="Bernard MT Condensed" panose="02050806060905020404" pitchFamily="18" charset="0"/>
              </a:rPr>
              <a:t>BECAS MINEDUC</a:t>
            </a:r>
          </a:p>
          <a:p>
            <a:r>
              <a:rPr lang="es-ES_tradnl" dirty="0">
                <a:solidFill>
                  <a:schemeClr val="accent6"/>
                </a:solidFill>
                <a:latin typeface="Bernard MT Condensed" panose="02050806060905020404" pitchFamily="18" charset="0"/>
              </a:rPr>
              <a:t>BECAS JUNAEB</a:t>
            </a:r>
          </a:p>
          <a:p>
            <a:pPr marL="0" indent="0">
              <a:buNone/>
            </a:pPr>
            <a:endParaRPr lang="es-AR" dirty="0">
              <a:solidFill>
                <a:srgbClr val="7030A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843088" y="2035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s-AR" altLang="es-A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s-AR" alt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64648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900" b="0" i="0" u="none" strike="noStrike" cap="none" normalizeH="0" baseline="0" smtClean="0">
                <a:ln>
                  <a:noFill/>
                </a:ln>
                <a:solidFill>
                  <a:srgbClr val="6E6E6E"/>
                </a:solidFill>
                <a:effectLst/>
                <a:latin typeface="Tahoma" pitchFamily="34" charset="0"/>
                <a:cs typeface="Tahoma" pitchFamily="34" charset="0"/>
              </a:rPr>
              <a:t> </a:t>
            </a:r>
            <a:endParaRPr kumimoji="0" lang="es-AR" altLang="es-AR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900" b="0" i="0" u="none" strike="noStrike" cap="none" normalizeH="0" baseline="0" smtClean="0">
                <a:ln>
                  <a:noFill/>
                </a:ln>
                <a:solidFill>
                  <a:srgbClr val="6E6E6E"/>
                </a:solidFill>
                <a:effectLst/>
                <a:latin typeface="Tahoma" pitchFamily="34" charset="0"/>
                <a:cs typeface="Tahoma" pitchFamily="34" charset="0"/>
              </a:rPr>
              <a:t> </a:t>
            </a:r>
            <a:endParaRPr kumimoji="0" lang="es-AR" altLang="es-AR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900" b="0" i="0" u="none" strike="noStrike" cap="none" normalizeH="0" baseline="0" smtClean="0">
                <a:ln>
                  <a:noFill/>
                </a:ln>
                <a:solidFill>
                  <a:srgbClr val="6E6E6E"/>
                </a:solidFill>
                <a:effectLst/>
                <a:latin typeface="Tahoma" pitchFamily="34" charset="0"/>
                <a:cs typeface="Tahoma" pitchFamily="34" charset="0"/>
              </a:rPr>
              <a:t> </a:t>
            </a:r>
            <a:endParaRPr kumimoji="0" lang="es-AR" altLang="es-AR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900" b="0" i="0" u="none" strike="noStrike" cap="none" normalizeH="0" baseline="0" smtClean="0">
                <a:ln>
                  <a:noFill/>
                </a:ln>
                <a:solidFill>
                  <a:srgbClr val="6E6E6E"/>
                </a:solidFill>
                <a:effectLst/>
                <a:latin typeface="Tahoma" pitchFamily="34" charset="0"/>
                <a:cs typeface="Tahoma" pitchFamily="34" charset="0"/>
              </a:rPr>
              <a:t> </a:t>
            </a:r>
            <a:endParaRPr kumimoji="0" lang="es-AR" altLang="es-AR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900" b="0" i="0" u="none" strike="noStrike" cap="none" normalizeH="0" baseline="0" smtClean="0">
                <a:ln>
                  <a:noFill/>
                </a:ln>
                <a:solidFill>
                  <a:srgbClr val="6E6E6E"/>
                </a:solidFill>
                <a:effectLst/>
                <a:latin typeface="Tahoma" pitchFamily="34" charset="0"/>
                <a:cs typeface="Tahoma" pitchFamily="34" charset="0"/>
              </a:rPr>
              <a:t> </a:t>
            </a:r>
            <a:endParaRPr kumimoji="0" lang="es-AR" alt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97" y="3035476"/>
            <a:ext cx="4046168" cy="260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72" y="3498112"/>
            <a:ext cx="4659616" cy="207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/>
        </p:nvGraphicFramePr>
        <p:xfrm>
          <a:off x="1069975" y="1500188"/>
          <a:ext cx="4873625" cy="4135436"/>
        </p:xfrm>
        <a:graphic>
          <a:graphicData uri="http://schemas.openxmlformats.org/drawingml/2006/table">
            <a:tbl>
              <a:tblPr/>
              <a:tblGrid>
                <a:gridCol w="4873625"/>
              </a:tblGrid>
              <a:tr h="7924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Becas de Arancel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(Se postula a través de FUAS, en los plazos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indicados por el Ministerio de Educación)</a:t>
                      </a:r>
                    </a:p>
                  </a:txBody>
                  <a:tcPr marL="91443" marR="91443" marT="45700" marB="45700" anchor="ctr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</a:tr>
              <a:tr h="371444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 Bicentenario</a:t>
                      </a:r>
                    </a:p>
                  </a:txBody>
                  <a:tcPr marL="91443" marR="91443" marT="45700" marB="45700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</a:tr>
              <a:tr h="371444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 Excelencia Académica</a:t>
                      </a:r>
                    </a:p>
                  </a:txBody>
                  <a:tcPr marL="91443" marR="91443" marT="45700" marB="45700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</a:tr>
              <a:tr h="371444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 Juan Gómez Millas</a:t>
                      </a:r>
                    </a:p>
                  </a:txBody>
                  <a:tcPr marL="91443" marR="91443" marT="45700" marB="45700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</a:tr>
              <a:tr h="371444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 Puntaje PSU</a:t>
                      </a:r>
                    </a:p>
                  </a:txBody>
                  <a:tcPr marL="91443" marR="91443" marT="45700" marB="45700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</a:tr>
              <a:tr h="371444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 Hijo Profesionales de la Educación</a:t>
                      </a:r>
                      <a:endParaRPr kumimoji="0" lang="es-ES" altLang="es-ES_tradn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052B4"/>
                        </a:solidFill>
                        <a:effectLst/>
                        <a:latin typeface="Georgia" charset="0"/>
                        <a:ea typeface="MS PGothic" charset="-128"/>
                      </a:endParaRPr>
                    </a:p>
                  </a:txBody>
                  <a:tcPr marL="91443" marR="91443" marT="45700" marB="45700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</a:tr>
              <a:tr h="371444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 Vocación de Profesor – Pedagogías</a:t>
                      </a:r>
                    </a:p>
                  </a:txBody>
                  <a:tcPr marL="91443" marR="91443" marT="45700" marB="45700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</a:tr>
              <a:tr h="371444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 Vocación de Profesor – Licenciaturas</a:t>
                      </a:r>
                    </a:p>
                  </a:txBody>
                  <a:tcPr marL="91443" marR="91443" marT="45700" marB="45700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</a:tr>
              <a:tr h="371444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 de Discapacidad</a:t>
                      </a:r>
                    </a:p>
                  </a:txBody>
                  <a:tcPr marL="91443" marR="91443" marT="45700" marB="45700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</a:tr>
              <a:tr h="371444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 de Articulación</a:t>
                      </a:r>
                      <a:endParaRPr kumimoji="0" lang="es-ES" altLang="es-ES_tradn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052B4"/>
                        </a:solidFill>
                        <a:effectLst/>
                        <a:latin typeface="Georgia" charset="0"/>
                        <a:ea typeface="MS PGothic" charset="-128"/>
                      </a:endParaRPr>
                    </a:p>
                  </a:txBody>
                  <a:tcPr marL="91443" marR="91443" marT="45700" marB="45700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/>
        </p:nvGraphicFramePr>
        <p:xfrm>
          <a:off x="6238874" y="2817627"/>
          <a:ext cx="4882782" cy="2981970"/>
        </p:xfrm>
        <a:graphic>
          <a:graphicData uri="http://schemas.openxmlformats.org/drawingml/2006/table">
            <a:tbl>
              <a:tblPr/>
              <a:tblGrid>
                <a:gridCol w="4882782"/>
              </a:tblGrid>
              <a:tr h="21201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Becas de Mantención JUNAEB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1052B4"/>
                        </a:solidFill>
                        <a:effectLst/>
                        <a:latin typeface="Georgia" charset="0"/>
                        <a:ea typeface="MS PGothic" charset="-128"/>
                      </a:endParaRPr>
                    </a:p>
                  </a:txBody>
                  <a:tcPr marL="91437" marR="91437" marT="45700" marB="45700" anchor="ctr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</a:tr>
              <a:tr h="373750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 Indígena</a:t>
                      </a:r>
                    </a:p>
                  </a:txBody>
                  <a:tcPr marL="91437" marR="91437" marT="45700" marB="45700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</a:tr>
              <a:tr h="373750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 Presidente de la República</a:t>
                      </a:r>
                    </a:p>
                  </a:txBody>
                  <a:tcPr marL="91437" marR="91437" marT="45700" marB="45700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</a:tr>
              <a:tr h="373750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 de Mantención para la Educación Superior</a:t>
                      </a:r>
                      <a:endParaRPr kumimoji="0" lang="es-ES" altLang="es-ES_tradn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052B4"/>
                        </a:solidFill>
                        <a:effectLst/>
                        <a:latin typeface="Georgia" charset="0"/>
                        <a:ea typeface="MS PGothic" charset="-128"/>
                      </a:endParaRPr>
                    </a:p>
                  </a:txBody>
                  <a:tcPr marL="91437" marR="91437" marT="45700" marB="45700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</a:tr>
              <a:tr h="373750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 Integración Territorial</a:t>
                      </a:r>
                    </a:p>
                  </a:txBody>
                  <a:tcPr marL="91437" marR="91437" marT="45700" marB="45700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</a:tr>
              <a:tr h="373750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 </a:t>
                      </a:r>
                      <a:r>
                        <a:rPr kumimoji="0" lang="es-ES_tradnl" altLang="es-ES_tradnl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Chaitén</a:t>
                      </a:r>
                      <a:endParaRPr kumimoji="0" lang="es-ES_tradnl" altLang="es-ES_tradn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052B4"/>
                        </a:solidFill>
                        <a:effectLst/>
                        <a:latin typeface="Georgia" charset="0"/>
                        <a:ea typeface="MS PGothic" charset="-128"/>
                      </a:endParaRPr>
                    </a:p>
                  </a:txBody>
                  <a:tcPr marL="91437" marR="91437" marT="45700" marB="45700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</a:tr>
              <a:tr h="373750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 Patagonia Aysén</a:t>
                      </a:r>
                    </a:p>
                  </a:txBody>
                  <a:tcPr marL="91437" marR="91437" marT="45700" marB="45700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</a:tr>
              <a:tr h="373750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Beca </a:t>
                      </a:r>
                      <a:r>
                        <a:rPr kumimoji="0" lang="es-ES_tradnl" altLang="es-ES_tradnl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Polimetales</a:t>
                      </a:r>
                      <a:r>
                        <a:rPr kumimoji="0" lang="es-ES_tradnl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52B4"/>
                          </a:solidFill>
                          <a:effectLst/>
                          <a:latin typeface="Georgia" charset="0"/>
                          <a:ea typeface="MS PGothic" charset="-128"/>
                        </a:rPr>
                        <a:t> de Arica</a:t>
                      </a:r>
                      <a:endParaRPr kumimoji="0" lang="es-ES" altLang="es-ES_tradn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052B4"/>
                        </a:solidFill>
                        <a:effectLst/>
                        <a:latin typeface="Georgia" charset="0"/>
                        <a:ea typeface="MS PGothic" charset="-128"/>
                      </a:endParaRPr>
                    </a:p>
                  </a:txBody>
                  <a:tcPr marL="91437" marR="91437" marT="45700" marB="45700" horzOverflow="overflow">
                    <a:lnL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6"/>
          <p:cNvSpPr/>
          <p:nvPr/>
        </p:nvSpPr>
        <p:spPr>
          <a:xfrm>
            <a:off x="1006475" y="5959475"/>
            <a:ext cx="964565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668338" algn="l"/>
              </a:tabLst>
              <a:defRPr/>
            </a:pPr>
            <a:r>
              <a:rPr lang="es-MX" sz="3200" b="1" dirty="0">
                <a:solidFill>
                  <a:srgbClr val="175EAD"/>
                </a:solidFill>
                <a:latin typeface="Georgia"/>
                <a:ea typeface="+mn-ea"/>
                <a:cs typeface="Georgia"/>
              </a:rPr>
              <a:t>www.becasycreditos.cl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43740" y="893135"/>
            <a:ext cx="286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rgbClr val="E91860"/>
                </a:solidFill>
                <a:latin typeface="Bernard MT Condensed" panose="02050806060905020404" pitchFamily="18" charset="0"/>
              </a:rPr>
              <a:t>MINEDUC</a:t>
            </a:r>
            <a:endParaRPr lang="es-AR" dirty="0">
              <a:solidFill>
                <a:srgbClr val="E9186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698512" y="2073349"/>
            <a:ext cx="2956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6"/>
                </a:solidFill>
                <a:latin typeface="Bernard MT Condensed" panose="02050806060905020404" pitchFamily="18" charset="0"/>
              </a:rPr>
              <a:t>JUNAEB</a:t>
            </a:r>
            <a:endParaRPr lang="es-AR" dirty="0">
              <a:solidFill>
                <a:schemeClr val="accent6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9704388" y="3148641"/>
            <a:ext cx="1410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BAE (ex PAE 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n 3" descr="stress-color-elizabeth-zangh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136" y="835726"/>
            <a:ext cx="7527851" cy="501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64" y="822584"/>
            <a:ext cx="622300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ítulo 1"/>
          <p:cNvSpPr txBox="1">
            <a:spLocks/>
          </p:cNvSpPr>
          <p:nvPr/>
        </p:nvSpPr>
        <p:spPr bwMode="auto">
          <a:xfrm>
            <a:off x="2315278" y="1352440"/>
            <a:ext cx="3539716" cy="282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ES_tradnl" sz="5300" dirty="0">
                <a:solidFill>
                  <a:srgbClr val="FFFFFF"/>
                </a:solidFill>
                <a:latin typeface="Georgia" charset="0"/>
              </a:rPr>
              <a:t>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ES_tradnl" sz="5300" dirty="0">
                <a:solidFill>
                  <a:srgbClr val="FFFFFF"/>
                </a:solidFill>
                <a:latin typeface="Georgia" charset="0"/>
              </a:rPr>
              <a:t>DEMASIADA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ES_tradnl" sz="5300" b="1" dirty="0">
                <a:solidFill>
                  <a:srgbClr val="FFFFFF"/>
                </a:solidFill>
                <a:latin typeface="Georgia" charset="0"/>
              </a:rPr>
              <a:t>PRESIÓN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Pentágono"/>
          <p:cNvSpPr/>
          <p:nvPr/>
        </p:nvSpPr>
        <p:spPr>
          <a:xfrm>
            <a:off x="2189747" y="481264"/>
            <a:ext cx="8301790" cy="103471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FECHAS IMPORTANTES</a:t>
            </a:r>
            <a:endParaRPr lang="es-CL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922392"/>
              </p:ext>
            </p:extLst>
          </p:nvPr>
        </p:nvGraphicFramePr>
        <p:xfrm>
          <a:off x="890336" y="1636296"/>
          <a:ext cx="10226844" cy="474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7"/>
                <a:gridCol w="2406316"/>
                <a:gridCol w="6858001"/>
              </a:tblGrid>
              <a:tr h="474044">
                <a:tc>
                  <a:txBody>
                    <a:bodyPr/>
                    <a:lstStyle/>
                    <a:p>
                      <a:r>
                        <a:rPr lang="es-CL" dirty="0" smtClean="0"/>
                        <a:t>N°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FECHA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ACCIÓN</a:t>
                      </a:r>
                      <a:endParaRPr lang="es-CL" dirty="0"/>
                    </a:p>
                  </a:txBody>
                  <a:tcPr/>
                </a:tc>
              </a:tr>
              <a:tr h="474044">
                <a:tc>
                  <a:txBody>
                    <a:bodyPr/>
                    <a:lstStyle/>
                    <a:p>
                      <a:r>
                        <a:rPr lang="es-CL" b="0" dirty="0" smtClean="0"/>
                        <a:t>1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13 ABRIL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PUBLICACIÓN CONTENIDOS DEMRE</a:t>
                      </a:r>
                      <a:endParaRPr lang="es-CL" b="0" dirty="0"/>
                    </a:p>
                  </a:txBody>
                  <a:tcPr/>
                </a:tc>
              </a:tr>
              <a:tr h="474044">
                <a:tc>
                  <a:txBody>
                    <a:bodyPr/>
                    <a:lstStyle/>
                    <a:p>
                      <a:r>
                        <a:rPr lang="es-CL" b="0" dirty="0" smtClean="0"/>
                        <a:t>2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01 JUNIO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PUBLICACIÓN</a:t>
                      </a:r>
                      <a:r>
                        <a:rPr lang="es-CL" b="0" baseline="0" dirty="0" smtClean="0"/>
                        <a:t> REGLAS Y NÓMINA CARRERAS Y POND.</a:t>
                      </a:r>
                      <a:endParaRPr lang="es-CL" b="0" dirty="0"/>
                    </a:p>
                  </a:txBody>
                  <a:tcPr/>
                </a:tc>
              </a:tr>
              <a:tr h="474044">
                <a:tc>
                  <a:txBody>
                    <a:bodyPr/>
                    <a:lstStyle/>
                    <a:p>
                      <a:r>
                        <a:rPr lang="es-CL" b="0" dirty="0" smtClean="0"/>
                        <a:t>3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05 JUNIO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INICIO INSCRIPCIÓN VÍA INTERNET</a:t>
                      </a:r>
                      <a:endParaRPr lang="es-CL" b="0" dirty="0"/>
                    </a:p>
                  </a:txBody>
                  <a:tcPr/>
                </a:tc>
              </a:tr>
              <a:tr h="474044">
                <a:tc>
                  <a:txBody>
                    <a:bodyPr/>
                    <a:lstStyle/>
                    <a:p>
                      <a:r>
                        <a:rPr lang="es-CL" b="0" dirty="0" smtClean="0"/>
                        <a:t>4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04 AGOSTO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FINLIZA ETAPA INSCRIPCIÓN VÍA</a:t>
                      </a:r>
                      <a:r>
                        <a:rPr lang="es-CL" b="0" baseline="0" dirty="0" smtClean="0"/>
                        <a:t> INTERNET</a:t>
                      </a:r>
                      <a:endParaRPr lang="es-CL" b="0" dirty="0"/>
                    </a:p>
                  </a:txBody>
                  <a:tcPr/>
                </a:tc>
              </a:tr>
              <a:tr h="474044">
                <a:tc>
                  <a:txBody>
                    <a:bodyPr/>
                    <a:lstStyle/>
                    <a:p>
                      <a:r>
                        <a:rPr lang="es-CL" b="0" dirty="0" smtClean="0"/>
                        <a:t>5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21 SEPTIEMBRE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PUBLICACIÓN DEFINITICA CARREREAS,VACANTES Y PON</a:t>
                      </a:r>
                      <a:endParaRPr lang="es-CL" b="0" dirty="0"/>
                    </a:p>
                  </a:txBody>
                  <a:tcPr/>
                </a:tc>
              </a:tr>
              <a:tr h="474044">
                <a:tc>
                  <a:txBody>
                    <a:bodyPr/>
                    <a:lstStyle/>
                    <a:p>
                      <a:r>
                        <a:rPr lang="es-CL" b="0" dirty="0" smtClean="0"/>
                        <a:t>6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02 NOVIEMBRE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SIMULADOR RANKING NOTAS Y PUBL. LOCALES REND.</a:t>
                      </a:r>
                      <a:endParaRPr lang="es-CL" b="0" dirty="0"/>
                    </a:p>
                  </a:txBody>
                  <a:tcPr/>
                </a:tc>
              </a:tr>
              <a:tr h="474044">
                <a:tc>
                  <a:txBody>
                    <a:bodyPr/>
                    <a:lstStyle/>
                    <a:p>
                      <a:r>
                        <a:rPr lang="es-CL" b="0" dirty="0" smtClean="0"/>
                        <a:t>7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06 NOVIEMBRE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SIMULADOR AISTENTE POSTULACIÓN</a:t>
                      </a:r>
                      <a:endParaRPr lang="es-CL" b="0" dirty="0"/>
                    </a:p>
                  </a:txBody>
                  <a:tcPr/>
                </a:tc>
              </a:tr>
              <a:tr h="474044">
                <a:tc>
                  <a:txBody>
                    <a:bodyPr/>
                    <a:lstStyle/>
                    <a:p>
                      <a:r>
                        <a:rPr lang="es-CL" b="0" dirty="0" smtClean="0"/>
                        <a:t>8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09 NOVIEMBRE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PUBLICACIÓN SERVICIOS Y BENEFICIOS UNIV.</a:t>
                      </a:r>
                      <a:endParaRPr lang="es-CL" b="0" dirty="0"/>
                    </a:p>
                  </a:txBody>
                  <a:tcPr/>
                </a:tc>
              </a:tr>
              <a:tr h="474044">
                <a:tc>
                  <a:txBody>
                    <a:bodyPr/>
                    <a:lstStyle/>
                    <a:p>
                      <a:r>
                        <a:rPr lang="es-CL" b="0" dirty="0" smtClean="0"/>
                        <a:t>9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26 NOVIEMBRE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0" dirty="0" smtClean="0"/>
                        <a:t>RECONOCIMIENTO SALAS</a:t>
                      </a:r>
                      <a:endParaRPr lang="es-CL" b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601578" y="553458"/>
          <a:ext cx="10900611" cy="565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0969"/>
                <a:gridCol w="2430379"/>
                <a:gridCol w="7339263"/>
              </a:tblGrid>
              <a:tr h="377108">
                <a:tc>
                  <a:txBody>
                    <a:bodyPr/>
                    <a:lstStyle/>
                    <a:p>
                      <a:r>
                        <a:rPr lang="es-CL" dirty="0" smtClean="0"/>
                        <a:t>N°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FECHA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ACCIÓN</a:t>
                      </a:r>
                      <a:endParaRPr lang="es-CL" dirty="0"/>
                    </a:p>
                  </a:txBody>
                  <a:tcPr/>
                </a:tc>
              </a:tr>
              <a:tr h="377108">
                <a:tc>
                  <a:txBody>
                    <a:bodyPr/>
                    <a:lstStyle/>
                    <a:p>
                      <a:r>
                        <a:rPr lang="es-CL" dirty="0" smtClean="0"/>
                        <a:t>10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27 NOVIEMBRE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RENDICIÓN PRUEBA LENGUAJE Y CIENCIAS</a:t>
                      </a:r>
                      <a:endParaRPr lang="es-CL" dirty="0"/>
                    </a:p>
                  </a:txBody>
                  <a:tcPr/>
                </a:tc>
              </a:tr>
              <a:tr h="377108">
                <a:tc>
                  <a:txBody>
                    <a:bodyPr/>
                    <a:lstStyle/>
                    <a:p>
                      <a:r>
                        <a:rPr lang="es-CL" dirty="0" smtClean="0"/>
                        <a:t>11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28 NOVIEMBRE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RENDICIÓN PRUEBA MATAMÁTICA E HISTORIA</a:t>
                      </a:r>
                      <a:endParaRPr lang="es-CL" dirty="0"/>
                    </a:p>
                  </a:txBody>
                  <a:tcPr/>
                </a:tc>
              </a:tr>
              <a:tr h="377108">
                <a:tc>
                  <a:txBody>
                    <a:bodyPr/>
                    <a:lstStyle/>
                    <a:p>
                      <a:r>
                        <a:rPr lang="es-CL" dirty="0" smtClean="0"/>
                        <a:t>12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14 DICIEMBRE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PUBLICACIÓN INSTRUCCIÓN MATRÍCULAS</a:t>
                      </a:r>
                      <a:endParaRPr lang="es-CL" dirty="0"/>
                    </a:p>
                  </a:txBody>
                  <a:tcPr/>
                </a:tc>
              </a:tr>
              <a:tr h="377108">
                <a:tc>
                  <a:txBody>
                    <a:bodyPr/>
                    <a:lstStyle/>
                    <a:p>
                      <a:r>
                        <a:rPr lang="es-CL" dirty="0" smtClean="0"/>
                        <a:t>13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26 DICIEMBRE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PUBLICACIÓN RESULTADOS PUNTAJES</a:t>
                      </a:r>
                      <a:endParaRPr lang="es-CL" dirty="0"/>
                    </a:p>
                  </a:txBody>
                  <a:tcPr/>
                </a:tc>
              </a:tr>
              <a:tr h="377108">
                <a:tc>
                  <a:txBody>
                    <a:bodyPr/>
                    <a:lstStyle/>
                    <a:p>
                      <a:r>
                        <a:rPr lang="es-CL" dirty="0" smtClean="0"/>
                        <a:t>14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26 DICIEMBRE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INICIO PERÍODO POSTULACIONES Y VERIFICIÓN</a:t>
                      </a:r>
                      <a:r>
                        <a:rPr lang="es-CL" baseline="0" dirty="0" smtClean="0"/>
                        <a:t> PTJE.</a:t>
                      </a:r>
                      <a:endParaRPr lang="es-CL" dirty="0"/>
                    </a:p>
                  </a:txBody>
                  <a:tcPr/>
                </a:tc>
              </a:tr>
              <a:tr h="377108">
                <a:tc>
                  <a:txBody>
                    <a:bodyPr/>
                    <a:lstStyle/>
                    <a:p>
                      <a:r>
                        <a:rPr lang="es-CL" dirty="0" smtClean="0"/>
                        <a:t>15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27 DICIEMBRE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ÚLTIMO</a:t>
                      </a:r>
                      <a:r>
                        <a:rPr lang="es-CL" baseline="0" dirty="0" smtClean="0"/>
                        <a:t> DÍA VERIFICACIÓN DE PUNTAJES</a:t>
                      </a:r>
                      <a:endParaRPr lang="es-CL" dirty="0"/>
                    </a:p>
                  </a:txBody>
                  <a:tcPr/>
                </a:tc>
              </a:tr>
              <a:tr h="377108">
                <a:tc>
                  <a:txBody>
                    <a:bodyPr/>
                    <a:lstStyle/>
                    <a:p>
                      <a:r>
                        <a:rPr lang="es-CL" dirty="0" smtClean="0"/>
                        <a:t>16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30 DICIEMBRE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FIN PERÍODO POSTULACIONES</a:t>
                      </a:r>
                      <a:endParaRPr lang="es-CL" dirty="0"/>
                    </a:p>
                  </a:txBody>
                  <a:tcPr/>
                </a:tc>
              </a:tr>
              <a:tr h="377108">
                <a:tc>
                  <a:txBody>
                    <a:bodyPr/>
                    <a:lstStyle/>
                    <a:p>
                      <a:r>
                        <a:rPr lang="es-CL" dirty="0" smtClean="0"/>
                        <a:t>17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16 ENERO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PUBLICACIÓN RESULTADOS SELECCIÓN</a:t>
                      </a:r>
                      <a:endParaRPr lang="es-CL" dirty="0"/>
                    </a:p>
                  </a:txBody>
                  <a:tcPr/>
                </a:tc>
              </a:tr>
              <a:tr h="377108">
                <a:tc>
                  <a:txBody>
                    <a:bodyPr/>
                    <a:lstStyle/>
                    <a:p>
                      <a:r>
                        <a:rPr lang="es-CL" dirty="0" smtClean="0"/>
                        <a:t>18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17 ENERO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VERIFICCIÓN</a:t>
                      </a:r>
                      <a:r>
                        <a:rPr lang="es-CL" baseline="0" dirty="0" smtClean="0"/>
                        <a:t> RESULTADOS SELECCIÓN </a:t>
                      </a:r>
                      <a:endParaRPr lang="es-CL" dirty="0"/>
                    </a:p>
                  </a:txBody>
                  <a:tcPr/>
                </a:tc>
              </a:tr>
              <a:tr h="377108">
                <a:tc>
                  <a:txBody>
                    <a:bodyPr/>
                    <a:lstStyle/>
                    <a:p>
                      <a:r>
                        <a:rPr lang="es-CL" dirty="0" smtClean="0"/>
                        <a:t>19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17 ENERO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aseline="0" dirty="0" smtClean="0"/>
                        <a:t>INICIO MATRÍCULAS PRIMERA ETAPA</a:t>
                      </a:r>
                      <a:endParaRPr lang="es-CL" dirty="0"/>
                    </a:p>
                  </a:txBody>
                  <a:tcPr/>
                </a:tc>
              </a:tr>
              <a:tr h="377108">
                <a:tc>
                  <a:txBody>
                    <a:bodyPr/>
                    <a:lstStyle/>
                    <a:p>
                      <a:r>
                        <a:rPr lang="es-CL" dirty="0" smtClean="0"/>
                        <a:t>20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17 ENERO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INICIO ETAPA DE TRETRACTO</a:t>
                      </a:r>
                      <a:endParaRPr lang="es-CL" dirty="0"/>
                    </a:p>
                  </a:txBody>
                  <a:tcPr/>
                </a:tc>
              </a:tr>
              <a:tr h="377108">
                <a:tc>
                  <a:txBody>
                    <a:bodyPr/>
                    <a:lstStyle/>
                    <a:p>
                      <a:r>
                        <a:rPr lang="es-CL" dirty="0" smtClean="0"/>
                        <a:t>21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19 ENERO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FIN PRIMERA ETAPA MATRÍCULAS</a:t>
                      </a:r>
                      <a:endParaRPr lang="es-CL" dirty="0"/>
                    </a:p>
                  </a:txBody>
                  <a:tcPr/>
                </a:tc>
              </a:tr>
              <a:tr h="377108">
                <a:tc>
                  <a:txBody>
                    <a:bodyPr/>
                    <a:lstStyle/>
                    <a:p>
                      <a:r>
                        <a:rPr lang="es-CL" dirty="0" smtClean="0"/>
                        <a:t>22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22 ENERO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INICIO SEGUNDA ETAPA MATRÍCULA</a:t>
                      </a:r>
                      <a:endParaRPr lang="es-CL" dirty="0"/>
                    </a:p>
                  </a:txBody>
                  <a:tcPr/>
                </a:tc>
              </a:tr>
              <a:tr h="377108">
                <a:tc>
                  <a:txBody>
                    <a:bodyPr/>
                    <a:lstStyle/>
                    <a:p>
                      <a:r>
                        <a:rPr lang="es-CL" dirty="0" smtClean="0"/>
                        <a:t>23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26 ENERO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FIN SEGUNDO P. </a:t>
                      </a:r>
                      <a:r>
                        <a:rPr lang="es-CL" smtClean="0"/>
                        <a:t>MATRÍCULA </a:t>
                      </a:r>
                      <a:r>
                        <a:rPr lang="es-CL" baseline="0" smtClean="0"/>
                        <a:t> FIN PERÍODO RETRACTO</a:t>
                      </a:r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52353" y="3646967"/>
            <a:ext cx="5837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MÁS INFORMACIÓN </a:t>
            </a:r>
          </a:p>
          <a:p>
            <a:r>
              <a:rPr lang="es-ES_tradnl" dirty="0" smtClean="0">
                <a:hlinkClick r:id="rId3"/>
              </a:rPr>
              <a:t>WWW.DEMRE.CL</a:t>
            </a:r>
            <a:endParaRPr lang="es-ES_tradnl" dirty="0" smtClean="0"/>
          </a:p>
          <a:p>
            <a:r>
              <a:rPr lang="es-ES_tradnl" dirty="0" smtClean="0"/>
              <a:t>WWW.FUTUROMECHON.CL</a:t>
            </a:r>
          </a:p>
          <a:p>
            <a:r>
              <a:rPr lang="es-ES_tradnl" dirty="0" smtClean="0"/>
              <a:t>WWW.MIFUTURO.CL</a:t>
            </a:r>
            <a:endParaRPr lang="es-AR" dirty="0"/>
          </a:p>
        </p:txBody>
      </p:sp>
      <p:sp>
        <p:nvSpPr>
          <p:cNvPr id="3" name="AutoShape 2" descr="Resultado de imagen para SI SE PUE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990" y="761698"/>
            <a:ext cx="7263286" cy="408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89" y="680484"/>
            <a:ext cx="4039534" cy="21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99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959035" y="5534561"/>
            <a:ext cx="48021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dirty="0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mpact" charset="0"/>
                <a:ea typeface="Impact" charset="0"/>
                <a:cs typeface="Impact" charset="0"/>
              </a:rPr>
              <a:t>TRANQUI…</a:t>
            </a:r>
            <a:endParaRPr lang="es-ES" sz="8000" b="1" cap="none" spc="0" dirty="0"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3074" name="Picture 2" descr="Resultado de imagen para GOK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01" y="398609"/>
            <a:ext cx="5309559" cy="530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845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ubtítulo 2"/>
          <p:cNvSpPr>
            <a:spLocks noGrp="1"/>
          </p:cNvSpPr>
          <p:nvPr>
            <p:ph type="subTitle" idx="1"/>
          </p:nvPr>
        </p:nvSpPr>
        <p:spPr>
          <a:xfrm>
            <a:off x="995066" y="4663227"/>
            <a:ext cx="10363200" cy="914400"/>
          </a:xfrm>
        </p:spPr>
        <p:txBody>
          <a:bodyPr/>
          <a:lstStyle/>
          <a:p>
            <a:pPr eaLnBrk="1" hangingPunct="1"/>
            <a:r>
              <a:rPr lang="es-CL" altLang="es-ES_tradnl" dirty="0">
                <a:ea typeface="MS PGothic" charset="-128"/>
              </a:rPr>
              <a:t>No sólo existen las universidades</a:t>
            </a:r>
          </a:p>
        </p:txBody>
      </p:sp>
      <p:sp>
        <p:nvSpPr>
          <p:cNvPr id="14" name="Forma libre 3"/>
          <p:cNvSpPr>
            <a:spLocks/>
          </p:cNvSpPr>
          <p:nvPr/>
        </p:nvSpPr>
        <p:spPr bwMode="auto">
          <a:xfrm rot="16438709" flipH="1">
            <a:off x="2820170" y="-274062"/>
            <a:ext cx="3997310" cy="6050214"/>
          </a:xfrm>
          <a:custGeom>
            <a:avLst/>
            <a:gdLst>
              <a:gd name="T0" fmla="*/ 133980 w 2232833"/>
              <a:gd name="T1" fmla="*/ 22789285 h 2956958"/>
              <a:gd name="T2" fmla="*/ 0 w 2232833"/>
              <a:gd name="T3" fmla="*/ 716 h 2956958"/>
              <a:gd name="T4" fmla="*/ 12014302 w 2232833"/>
              <a:gd name="T5" fmla="*/ 2354987 h 2956958"/>
              <a:gd name="T6" fmla="*/ 11268853 w 2232833"/>
              <a:gd name="T7" fmla="*/ 11312736 h 2956958"/>
              <a:gd name="T8" fmla="*/ 13418555 w 2232833"/>
              <a:gd name="T9" fmla="*/ 14221088 h 2956958"/>
              <a:gd name="T10" fmla="*/ 11050462 w 2232833"/>
              <a:gd name="T11" fmla="*/ 13999557 h 2956958"/>
              <a:gd name="T12" fmla="*/ 10336239 w 2232833"/>
              <a:gd name="T13" fmla="*/ 22406662 h 2956958"/>
              <a:gd name="T14" fmla="*/ 133980 w 2232833"/>
              <a:gd name="T15" fmla="*/ 22789285 h 29569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232833" h="2956958">
                <a:moveTo>
                  <a:pt x="22294" y="2956953"/>
                </a:moveTo>
                <a:cubicBezTo>
                  <a:pt x="14788" y="2961614"/>
                  <a:pt x="25472" y="-19264"/>
                  <a:pt x="0" y="93"/>
                </a:cubicBezTo>
                <a:lnTo>
                  <a:pt x="1999167" y="305564"/>
                </a:lnTo>
                <a:lnTo>
                  <a:pt x="1875125" y="1467849"/>
                </a:lnTo>
                <a:lnTo>
                  <a:pt x="2232833" y="1845213"/>
                </a:lnTo>
                <a:lnTo>
                  <a:pt x="1838785" y="1816469"/>
                </a:lnTo>
                <a:cubicBezTo>
                  <a:pt x="1839320" y="1799883"/>
                  <a:pt x="1721278" y="2899608"/>
                  <a:pt x="1719939" y="2907307"/>
                </a:cubicBezTo>
                <a:lnTo>
                  <a:pt x="22294" y="2956953"/>
                </a:lnTo>
                <a:close/>
              </a:path>
            </a:pathLst>
          </a:custGeom>
          <a:solidFill>
            <a:srgbClr val="EBA714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/>
        </p:spPr>
        <p:txBody>
          <a:bodyPr anchor="ctr"/>
          <a:lstStyle/>
          <a:p>
            <a:pPr>
              <a:defRPr/>
            </a:pPr>
            <a:endParaRPr lang="es-ES">
              <a:ea typeface="MS PGothic" charset="0"/>
              <a:cs typeface="MS PGothic" charset="0"/>
            </a:endParaRPr>
          </a:p>
        </p:txBody>
      </p:sp>
      <p:sp>
        <p:nvSpPr>
          <p:cNvPr id="23565" name="CuadroTexto 14"/>
          <p:cNvSpPr txBox="1">
            <a:spLocks noChangeArrowheads="1"/>
          </p:cNvSpPr>
          <p:nvPr/>
        </p:nvSpPr>
        <p:spPr bwMode="auto">
          <a:xfrm>
            <a:off x="2232025" y="1527175"/>
            <a:ext cx="527456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s-ES" altLang="es-ES_tradnl" sz="6600" dirty="0">
                <a:solidFill>
                  <a:srgbClr val="FFFFFF"/>
                </a:solidFill>
                <a:latin typeface="Georgia" charset="0"/>
              </a:rPr>
              <a:t>Evalúa las </a:t>
            </a:r>
            <a:r>
              <a:rPr lang="es-ES" altLang="es-ES_tradnl" sz="6600" b="1" dirty="0">
                <a:solidFill>
                  <a:srgbClr val="FFFFFF"/>
                </a:solidFill>
                <a:latin typeface="Georgia" charset="0"/>
              </a:rPr>
              <a:t>OPCIONES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0133013" y="6578600"/>
            <a:ext cx="58737" cy="11588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ítulo 1"/>
          <p:cNvSpPr txBox="1">
            <a:spLocks/>
          </p:cNvSpPr>
          <p:nvPr/>
        </p:nvSpPr>
        <p:spPr bwMode="auto">
          <a:xfrm>
            <a:off x="838200" y="584790"/>
            <a:ext cx="10155865" cy="95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ES_tradnl" sz="4400" b="1" dirty="0">
                <a:latin typeface="Comic Sans MS" panose="030F0702030302020204" pitchFamily="66" charset="0"/>
              </a:rPr>
              <a:t>Si aún no sabes que hacer, hay distintas alternativas</a:t>
            </a:r>
          </a:p>
        </p:txBody>
      </p:sp>
      <p:grpSp>
        <p:nvGrpSpPr>
          <p:cNvPr id="2" name="Agrupar 1"/>
          <p:cNvGrpSpPr>
            <a:grpSpLocks/>
          </p:cNvGrpSpPr>
          <p:nvPr/>
        </p:nvGrpSpPr>
        <p:grpSpPr bwMode="auto">
          <a:xfrm>
            <a:off x="660399" y="1684886"/>
            <a:ext cx="3181350" cy="2635250"/>
            <a:chOff x="658947" y="1623468"/>
            <a:chExt cx="3256161" cy="2696799"/>
          </a:xfrm>
        </p:grpSpPr>
        <p:sp>
          <p:nvSpPr>
            <p:cNvPr id="25" name="Forma libre 24"/>
            <p:cNvSpPr>
              <a:spLocks/>
            </p:cNvSpPr>
            <p:nvPr/>
          </p:nvSpPr>
          <p:spPr bwMode="auto">
            <a:xfrm rot="5400000">
              <a:off x="899632" y="1382783"/>
              <a:ext cx="2696799" cy="3178169"/>
            </a:xfrm>
            <a:custGeom>
              <a:avLst/>
              <a:gdLst>
                <a:gd name="T0" fmla="*/ 469452 w 2475769"/>
                <a:gd name="T1" fmla="*/ 3538717 h 2854356"/>
                <a:gd name="T2" fmla="*/ 0 w 2475769"/>
                <a:gd name="T3" fmla="*/ 0 h 2854356"/>
                <a:gd name="T4" fmla="*/ 2503294 w 2475769"/>
                <a:gd name="T5" fmla="*/ 257000 h 2854356"/>
                <a:gd name="T6" fmla="*/ 2491420 w 2475769"/>
                <a:gd name="T7" fmla="*/ 1113671 h 2854356"/>
                <a:gd name="T8" fmla="*/ 2491420 w 2475769"/>
                <a:gd name="T9" fmla="*/ 1517664 h 2854356"/>
                <a:gd name="T10" fmla="*/ 2491418 w 2475769"/>
                <a:gd name="T11" fmla="*/ 1372639 h 2854356"/>
                <a:gd name="T12" fmla="*/ 2937562 w 2475769"/>
                <a:gd name="T13" fmla="*/ 1890577 h 2854356"/>
                <a:gd name="T14" fmla="*/ 2481506 w 2475769"/>
                <a:gd name="T15" fmla="*/ 1797350 h 2854356"/>
                <a:gd name="T16" fmla="*/ 2472595 w 2475769"/>
                <a:gd name="T17" fmla="*/ 3187095 h 2854356"/>
                <a:gd name="T18" fmla="*/ 469452 w 2475769"/>
                <a:gd name="T19" fmla="*/ 3538717 h 28543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75769" h="2854356">
                  <a:moveTo>
                    <a:pt x="395653" y="2854356"/>
                  </a:moveTo>
                  <a:lnTo>
                    <a:pt x="0" y="0"/>
                  </a:lnTo>
                  <a:lnTo>
                    <a:pt x="2109769" y="207298"/>
                  </a:lnTo>
                  <a:lnTo>
                    <a:pt x="2099762" y="898296"/>
                  </a:lnTo>
                  <a:lnTo>
                    <a:pt x="2099762" y="1224159"/>
                  </a:lnTo>
                  <a:cubicBezTo>
                    <a:pt x="2099761" y="1185166"/>
                    <a:pt x="2099761" y="1146174"/>
                    <a:pt x="2099760" y="1107181"/>
                  </a:cubicBezTo>
                  <a:lnTo>
                    <a:pt x="2475769" y="1524953"/>
                  </a:lnTo>
                  <a:lnTo>
                    <a:pt x="2091406" y="1449756"/>
                  </a:lnTo>
                  <a:cubicBezTo>
                    <a:pt x="2088903" y="1823416"/>
                    <a:pt x="2086399" y="2197075"/>
                    <a:pt x="2083896" y="2570735"/>
                  </a:cubicBezTo>
                  <a:lnTo>
                    <a:pt x="395653" y="2854356"/>
                  </a:lnTo>
                  <a:close/>
                </a:path>
              </a:pathLst>
            </a:custGeom>
            <a:solidFill>
              <a:srgbClr val="A0D02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6" name="Forma libre 5"/>
            <p:cNvSpPr>
              <a:spLocks/>
            </p:cNvSpPr>
            <p:nvPr/>
          </p:nvSpPr>
          <p:spPr bwMode="auto">
            <a:xfrm rot="5400000">
              <a:off x="977624" y="1382783"/>
              <a:ext cx="2696799" cy="3178169"/>
            </a:xfrm>
            <a:custGeom>
              <a:avLst/>
              <a:gdLst>
                <a:gd name="T0" fmla="*/ 469452 w 2475769"/>
                <a:gd name="T1" fmla="*/ 3538717 h 2854356"/>
                <a:gd name="T2" fmla="*/ 0 w 2475769"/>
                <a:gd name="T3" fmla="*/ 0 h 2854356"/>
                <a:gd name="T4" fmla="*/ 2503294 w 2475769"/>
                <a:gd name="T5" fmla="*/ 257000 h 2854356"/>
                <a:gd name="T6" fmla="*/ 2491420 w 2475769"/>
                <a:gd name="T7" fmla="*/ 1113671 h 2854356"/>
                <a:gd name="T8" fmla="*/ 2491420 w 2475769"/>
                <a:gd name="T9" fmla="*/ 1517664 h 2854356"/>
                <a:gd name="T10" fmla="*/ 2491418 w 2475769"/>
                <a:gd name="T11" fmla="*/ 1372639 h 2854356"/>
                <a:gd name="T12" fmla="*/ 2937562 w 2475769"/>
                <a:gd name="T13" fmla="*/ 1890577 h 2854356"/>
                <a:gd name="T14" fmla="*/ 2481506 w 2475769"/>
                <a:gd name="T15" fmla="*/ 1797350 h 2854356"/>
                <a:gd name="T16" fmla="*/ 2472595 w 2475769"/>
                <a:gd name="T17" fmla="*/ 3187095 h 2854356"/>
                <a:gd name="T18" fmla="*/ 469452 w 2475769"/>
                <a:gd name="T19" fmla="*/ 3538717 h 28543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75769" h="2854356">
                  <a:moveTo>
                    <a:pt x="395653" y="2854356"/>
                  </a:moveTo>
                  <a:lnTo>
                    <a:pt x="0" y="0"/>
                  </a:lnTo>
                  <a:lnTo>
                    <a:pt x="2109769" y="207298"/>
                  </a:lnTo>
                  <a:lnTo>
                    <a:pt x="2099762" y="898296"/>
                  </a:lnTo>
                  <a:lnTo>
                    <a:pt x="2099762" y="1224159"/>
                  </a:lnTo>
                  <a:cubicBezTo>
                    <a:pt x="2099761" y="1185166"/>
                    <a:pt x="2099761" y="1146174"/>
                    <a:pt x="2099760" y="1107181"/>
                  </a:cubicBezTo>
                  <a:lnTo>
                    <a:pt x="2475769" y="1524953"/>
                  </a:lnTo>
                  <a:lnTo>
                    <a:pt x="2091406" y="1449756"/>
                  </a:lnTo>
                  <a:cubicBezTo>
                    <a:pt x="2088903" y="1823416"/>
                    <a:pt x="2086399" y="2197075"/>
                    <a:pt x="2083896" y="2570735"/>
                  </a:cubicBezTo>
                  <a:lnTo>
                    <a:pt x="395653" y="2854356"/>
                  </a:lnTo>
                  <a:close/>
                </a:path>
              </a:pathLst>
            </a:custGeom>
            <a:solidFill>
              <a:srgbClr val="E9186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24601" name="Rectángulo 6"/>
            <p:cNvSpPr>
              <a:spLocks noChangeArrowheads="1"/>
            </p:cNvSpPr>
            <p:nvPr/>
          </p:nvSpPr>
          <p:spPr bwMode="auto">
            <a:xfrm>
              <a:off x="1054858" y="2233349"/>
              <a:ext cx="2638780" cy="135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ES_tradnl" sz="4000" dirty="0">
                  <a:solidFill>
                    <a:srgbClr val="FFFFFF"/>
                  </a:solidFill>
                  <a:latin typeface="Georgia" charset="0"/>
                </a:rPr>
                <a:t>Hacer un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ES_tradnl" sz="4000" dirty="0">
                  <a:solidFill>
                    <a:srgbClr val="FFFFFF"/>
                  </a:solidFill>
                  <a:latin typeface="Georgia" charset="0"/>
                </a:rPr>
                <a:t>PREU</a:t>
              </a:r>
            </a:p>
          </p:txBody>
        </p:sp>
      </p:grpSp>
      <p:grpSp>
        <p:nvGrpSpPr>
          <p:cNvPr id="3" name="Agrupar 2"/>
          <p:cNvGrpSpPr>
            <a:grpSpLocks/>
          </p:cNvGrpSpPr>
          <p:nvPr/>
        </p:nvGrpSpPr>
        <p:grpSpPr bwMode="auto">
          <a:xfrm>
            <a:off x="4240213" y="1598613"/>
            <a:ext cx="3519487" cy="2357437"/>
            <a:chOff x="4239885" y="1539392"/>
            <a:chExt cx="3607345" cy="2416851"/>
          </a:xfrm>
        </p:grpSpPr>
        <p:sp>
          <p:nvSpPr>
            <p:cNvPr id="26" name="Forma libre 64"/>
            <p:cNvSpPr>
              <a:spLocks/>
            </p:cNvSpPr>
            <p:nvPr/>
          </p:nvSpPr>
          <p:spPr bwMode="auto">
            <a:xfrm rot="16200000" flipV="1">
              <a:off x="4912430" y="936813"/>
              <a:ext cx="2332221" cy="3537379"/>
            </a:xfrm>
            <a:custGeom>
              <a:avLst/>
              <a:gdLst>
                <a:gd name="T0" fmla="*/ 2407063 w 2259706"/>
                <a:gd name="T1" fmla="*/ 3170406 h 2951664"/>
                <a:gd name="T2" fmla="*/ 1973077 w 2259706"/>
                <a:gd name="T3" fmla="*/ 3322625 h 2951664"/>
                <a:gd name="T4" fmla="*/ 1954800 w 2259706"/>
                <a:gd name="T5" fmla="*/ 3764025 h 2951664"/>
                <a:gd name="T6" fmla="*/ 0 w 2259706"/>
                <a:gd name="T7" fmla="*/ 4239321 h 2951664"/>
                <a:gd name="T8" fmla="*/ 305491 w 2259706"/>
                <a:gd name="T9" fmla="*/ 0 h 2951664"/>
                <a:gd name="T10" fmla="*/ 2017196 w 2259706"/>
                <a:gd name="T11" fmla="*/ 344318 h 2951664"/>
                <a:gd name="T12" fmla="*/ 1981978 w 2259706"/>
                <a:gd name="T13" fmla="*/ 2805077 h 29516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59706" h="2951664">
                  <a:moveTo>
                    <a:pt x="2259706" y="2207423"/>
                  </a:moveTo>
                  <a:lnTo>
                    <a:pt x="1852288" y="2313407"/>
                  </a:lnTo>
                  <a:cubicBezTo>
                    <a:pt x="1838257" y="2306333"/>
                    <a:pt x="1848534" y="2589554"/>
                    <a:pt x="1835130" y="2620735"/>
                  </a:cubicBezTo>
                  <a:lnTo>
                    <a:pt x="0" y="2951664"/>
                  </a:lnTo>
                  <a:lnTo>
                    <a:pt x="286789" y="0"/>
                  </a:lnTo>
                  <a:lnTo>
                    <a:pt x="1893706" y="239734"/>
                  </a:lnTo>
                  <a:cubicBezTo>
                    <a:pt x="1890370" y="578688"/>
                    <a:pt x="1840925" y="1957695"/>
                    <a:pt x="1860644" y="1953060"/>
                  </a:cubicBezTo>
                </a:path>
              </a:pathLst>
            </a:custGeom>
            <a:solidFill>
              <a:srgbClr val="A0D02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22" name="Forma libre 64"/>
            <p:cNvSpPr>
              <a:spLocks/>
            </p:cNvSpPr>
            <p:nvPr/>
          </p:nvSpPr>
          <p:spPr bwMode="auto">
            <a:xfrm rot="16200000" flipV="1">
              <a:off x="4842464" y="1021443"/>
              <a:ext cx="2332221" cy="3537379"/>
            </a:xfrm>
            <a:custGeom>
              <a:avLst/>
              <a:gdLst>
                <a:gd name="T0" fmla="*/ 2407063 w 2259706"/>
                <a:gd name="T1" fmla="*/ 3170406 h 2951664"/>
                <a:gd name="T2" fmla="*/ 1973077 w 2259706"/>
                <a:gd name="T3" fmla="*/ 3322625 h 2951664"/>
                <a:gd name="T4" fmla="*/ 1954800 w 2259706"/>
                <a:gd name="T5" fmla="*/ 3764025 h 2951664"/>
                <a:gd name="T6" fmla="*/ 0 w 2259706"/>
                <a:gd name="T7" fmla="*/ 4239321 h 2951664"/>
                <a:gd name="T8" fmla="*/ 305491 w 2259706"/>
                <a:gd name="T9" fmla="*/ 0 h 2951664"/>
                <a:gd name="T10" fmla="*/ 2017196 w 2259706"/>
                <a:gd name="T11" fmla="*/ 344318 h 2951664"/>
                <a:gd name="T12" fmla="*/ 1981978 w 2259706"/>
                <a:gd name="T13" fmla="*/ 2805077 h 29516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59706" h="2951664">
                  <a:moveTo>
                    <a:pt x="2259706" y="2207423"/>
                  </a:moveTo>
                  <a:lnTo>
                    <a:pt x="1852288" y="2313407"/>
                  </a:lnTo>
                  <a:cubicBezTo>
                    <a:pt x="1838257" y="2306333"/>
                    <a:pt x="1848534" y="2589554"/>
                    <a:pt x="1835130" y="2620735"/>
                  </a:cubicBezTo>
                  <a:lnTo>
                    <a:pt x="0" y="2951664"/>
                  </a:lnTo>
                  <a:lnTo>
                    <a:pt x="286789" y="0"/>
                  </a:lnTo>
                  <a:lnTo>
                    <a:pt x="1893706" y="239734"/>
                  </a:lnTo>
                  <a:cubicBezTo>
                    <a:pt x="1890370" y="578688"/>
                    <a:pt x="1840925" y="1957695"/>
                    <a:pt x="1860644" y="1953060"/>
                  </a:cubicBezTo>
                </a:path>
              </a:pathLst>
            </a:custGeom>
            <a:solidFill>
              <a:srgbClr val="FF66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24598" name="Rectángulo 8"/>
            <p:cNvSpPr>
              <a:spLocks noChangeArrowheads="1"/>
            </p:cNvSpPr>
            <p:nvPr/>
          </p:nvSpPr>
          <p:spPr bwMode="auto">
            <a:xfrm>
              <a:off x="4533229" y="2270025"/>
              <a:ext cx="3156665" cy="725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s-ES" altLang="es-ES_tradnl" sz="4000" dirty="0">
                <a:solidFill>
                  <a:srgbClr val="FFFFFF"/>
                </a:solidFill>
                <a:latin typeface="Georgia" charset="0"/>
              </a:endParaRPr>
            </a:p>
          </p:txBody>
        </p:sp>
      </p:grpSp>
      <p:grpSp>
        <p:nvGrpSpPr>
          <p:cNvPr id="4" name="Agrupar 3"/>
          <p:cNvGrpSpPr>
            <a:grpSpLocks/>
          </p:cNvGrpSpPr>
          <p:nvPr/>
        </p:nvGrpSpPr>
        <p:grpSpPr bwMode="auto">
          <a:xfrm>
            <a:off x="7920041" y="1913860"/>
            <a:ext cx="3433918" cy="2162841"/>
            <a:chOff x="7956945" y="1638411"/>
            <a:chExt cx="3744198" cy="2530713"/>
          </a:xfrm>
        </p:grpSpPr>
        <p:sp>
          <p:nvSpPr>
            <p:cNvPr id="27" name="Forma libre 3"/>
            <p:cNvSpPr>
              <a:spLocks/>
            </p:cNvSpPr>
            <p:nvPr/>
          </p:nvSpPr>
          <p:spPr bwMode="auto">
            <a:xfrm rot="16438709" flipH="1">
              <a:off x="8626916" y="1061195"/>
              <a:ext cx="2461551" cy="3615984"/>
            </a:xfrm>
            <a:custGeom>
              <a:avLst/>
              <a:gdLst>
                <a:gd name="T0" fmla="*/ 27096 w 2232833"/>
                <a:gd name="T1" fmla="*/ 4421882 h 2956958"/>
                <a:gd name="T2" fmla="*/ 0 w 2232833"/>
                <a:gd name="T3" fmla="*/ 139 h 2956958"/>
                <a:gd name="T4" fmla="*/ 2273874 w 2232833"/>
                <a:gd name="T5" fmla="*/ 428556 h 2956958"/>
                <a:gd name="T6" fmla="*/ 2106963 w 2232833"/>
                <a:gd name="T7" fmla="*/ 2074413 h 2956958"/>
                <a:gd name="T8" fmla="*/ 2713697 w 2232833"/>
                <a:gd name="T9" fmla="*/ 2759365 h 2956958"/>
                <a:gd name="T10" fmla="*/ 2068153 w 2232833"/>
                <a:gd name="T11" fmla="*/ 2693971 h 2956958"/>
                <a:gd name="T12" fmla="*/ 1906241 w 2232833"/>
                <a:gd name="T13" fmla="*/ 4358516 h 2956958"/>
                <a:gd name="T14" fmla="*/ 27096 w 2232833"/>
                <a:gd name="T15" fmla="*/ 4421882 h 29569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32833" h="2956958">
                  <a:moveTo>
                    <a:pt x="22294" y="2956953"/>
                  </a:moveTo>
                  <a:cubicBezTo>
                    <a:pt x="14788" y="2961614"/>
                    <a:pt x="25472" y="-19264"/>
                    <a:pt x="0" y="93"/>
                  </a:cubicBezTo>
                  <a:lnTo>
                    <a:pt x="1870946" y="286579"/>
                  </a:lnTo>
                  <a:lnTo>
                    <a:pt x="1733611" y="1387179"/>
                  </a:lnTo>
                  <a:lnTo>
                    <a:pt x="2232833" y="1845213"/>
                  </a:lnTo>
                  <a:lnTo>
                    <a:pt x="1701678" y="1801483"/>
                  </a:lnTo>
                  <a:cubicBezTo>
                    <a:pt x="1702213" y="1784897"/>
                    <a:pt x="1569796" y="2906881"/>
                    <a:pt x="1568457" y="2914580"/>
                  </a:cubicBezTo>
                  <a:lnTo>
                    <a:pt x="22294" y="2956953"/>
                  </a:lnTo>
                  <a:close/>
                </a:path>
              </a:pathLst>
            </a:custGeom>
            <a:solidFill>
              <a:srgbClr val="A0D02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20" name="Forma libre 3"/>
            <p:cNvSpPr>
              <a:spLocks/>
            </p:cNvSpPr>
            <p:nvPr/>
          </p:nvSpPr>
          <p:spPr bwMode="auto">
            <a:xfrm rot="16438709" flipH="1">
              <a:off x="8534947" y="1129571"/>
              <a:ext cx="2461551" cy="3617555"/>
            </a:xfrm>
            <a:custGeom>
              <a:avLst/>
              <a:gdLst>
                <a:gd name="T0" fmla="*/ 27096 w 2232833"/>
                <a:gd name="T1" fmla="*/ 4425725 h 2956958"/>
                <a:gd name="T2" fmla="*/ 0 w 2232833"/>
                <a:gd name="T3" fmla="*/ 139 h 2956958"/>
                <a:gd name="T4" fmla="*/ 2273874 w 2232833"/>
                <a:gd name="T5" fmla="*/ 428928 h 2956958"/>
                <a:gd name="T6" fmla="*/ 2106963 w 2232833"/>
                <a:gd name="T7" fmla="*/ 2076216 h 2956958"/>
                <a:gd name="T8" fmla="*/ 2713697 w 2232833"/>
                <a:gd name="T9" fmla="*/ 2761763 h 2956958"/>
                <a:gd name="T10" fmla="*/ 2068153 w 2232833"/>
                <a:gd name="T11" fmla="*/ 2696312 h 2956958"/>
                <a:gd name="T12" fmla="*/ 1906241 w 2232833"/>
                <a:gd name="T13" fmla="*/ 4362305 h 2956958"/>
                <a:gd name="T14" fmla="*/ 27096 w 2232833"/>
                <a:gd name="T15" fmla="*/ 4425725 h 29569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32833" h="2956958">
                  <a:moveTo>
                    <a:pt x="22294" y="2956953"/>
                  </a:moveTo>
                  <a:cubicBezTo>
                    <a:pt x="14788" y="2961614"/>
                    <a:pt x="25472" y="-19264"/>
                    <a:pt x="0" y="93"/>
                  </a:cubicBezTo>
                  <a:lnTo>
                    <a:pt x="1870946" y="286579"/>
                  </a:lnTo>
                  <a:lnTo>
                    <a:pt x="1733611" y="1387179"/>
                  </a:lnTo>
                  <a:lnTo>
                    <a:pt x="2232833" y="1845213"/>
                  </a:lnTo>
                  <a:lnTo>
                    <a:pt x="1701678" y="1801483"/>
                  </a:lnTo>
                  <a:cubicBezTo>
                    <a:pt x="1702213" y="1784897"/>
                    <a:pt x="1569796" y="2906881"/>
                    <a:pt x="1568457" y="2914580"/>
                  </a:cubicBezTo>
                  <a:lnTo>
                    <a:pt x="22294" y="2956953"/>
                  </a:lnTo>
                  <a:close/>
                </a:path>
              </a:pathLst>
            </a:custGeom>
            <a:solidFill>
              <a:srgbClr val="175EAD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24595" name="Rectángulo 14"/>
            <p:cNvSpPr>
              <a:spLocks noChangeArrowheads="1"/>
            </p:cNvSpPr>
            <p:nvPr/>
          </p:nvSpPr>
          <p:spPr bwMode="auto">
            <a:xfrm>
              <a:off x="8071052" y="2279357"/>
              <a:ext cx="3630091" cy="70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ES_tradnl" sz="4000" dirty="0" err="1" smtClean="0">
                  <a:solidFill>
                    <a:srgbClr val="FFFFFF"/>
                  </a:solidFill>
                  <a:latin typeface="Georgia" charset="0"/>
                </a:rPr>
                <a:t>Mochilear</a:t>
              </a:r>
              <a:endParaRPr lang="es-ES" altLang="es-ES_tradnl" sz="4000" dirty="0">
                <a:solidFill>
                  <a:srgbClr val="FFFFFF"/>
                </a:solidFill>
                <a:latin typeface="Georgia" charset="0"/>
              </a:endParaRPr>
            </a:p>
          </p:txBody>
        </p:sp>
      </p:grpSp>
      <p:grpSp>
        <p:nvGrpSpPr>
          <p:cNvPr id="12" name="Agrupar 11"/>
          <p:cNvGrpSpPr>
            <a:grpSpLocks/>
          </p:cNvGrpSpPr>
          <p:nvPr/>
        </p:nvGrpSpPr>
        <p:grpSpPr bwMode="auto">
          <a:xfrm>
            <a:off x="838200" y="2541139"/>
            <a:ext cx="6391367" cy="3785234"/>
            <a:chOff x="523854" y="2275835"/>
            <a:chExt cx="6880926" cy="4193953"/>
          </a:xfrm>
        </p:grpSpPr>
        <p:sp>
          <p:nvSpPr>
            <p:cNvPr id="21" name="Forma libre 64"/>
            <p:cNvSpPr>
              <a:spLocks/>
            </p:cNvSpPr>
            <p:nvPr/>
          </p:nvSpPr>
          <p:spPr bwMode="auto">
            <a:xfrm rot="16200000" flipV="1">
              <a:off x="1050568" y="3594309"/>
              <a:ext cx="2325461" cy="3285770"/>
            </a:xfrm>
            <a:custGeom>
              <a:avLst/>
              <a:gdLst>
                <a:gd name="T0" fmla="*/ 2393129 w 2259706"/>
                <a:gd name="T1" fmla="*/ 2735433 h 2951664"/>
                <a:gd name="T2" fmla="*/ 1961656 w 2259706"/>
                <a:gd name="T3" fmla="*/ 2866768 h 2951664"/>
                <a:gd name="T4" fmla="*/ 1943484 w 2259706"/>
                <a:gd name="T5" fmla="*/ 3247608 h 2951664"/>
                <a:gd name="T6" fmla="*/ 0 w 2259706"/>
                <a:gd name="T7" fmla="*/ 3657694 h 2951664"/>
                <a:gd name="T8" fmla="*/ 303722 w 2259706"/>
                <a:gd name="T9" fmla="*/ 0 h 2951664"/>
                <a:gd name="T10" fmla="*/ 2005519 w 2259706"/>
                <a:gd name="T11" fmla="*/ 297078 h 2951664"/>
                <a:gd name="T12" fmla="*/ 1970505 w 2259706"/>
                <a:gd name="T13" fmla="*/ 2420227 h 29516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59706" h="2951664">
                  <a:moveTo>
                    <a:pt x="2259706" y="2207423"/>
                  </a:moveTo>
                  <a:lnTo>
                    <a:pt x="1852288" y="2313407"/>
                  </a:lnTo>
                  <a:cubicBezTo>
                    <a:pt x="1838257" y="2306333"/>
                    <a:pt x="1848534" y="2589554"/>
                    <a:pt x="1835130" y="2620735"/>
                  </a:cubicBezTo>
                  <a:lnTo>
                    <a:pt x="0" y="2951664"/>
                  </a:lnTo>
                  <a:lnTo>
                    <a:pt x="286789" y="0"/>
                  </a:lnTo>
                  <a:lnTo>
                    <a:pt x="1893706" y="239734"/>
                  </a:lnTo>
                  <a:cubicBezTo>
                    <a:pt x="1890370" y="578688"/>
                    <a:pt x="1840925" y="1957695"/>
                    <a:pt x="1860644" y="1953060"/>
                  </a:cubicBezTo>
                </a:path>
              </a:pathLst>
            </a:custGeom>
            <a:solidFill>
              <a:srgbClr val="A0D02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29" name="Forma libre 64"/>
            <p:cNvSpPr>
              <a:spLocks/>
            </p:cNvSpPr>
            <p:nvPr/>
          </p:nvSpPr>
          <p:spPr bwMode="auto">
            <a:xfrm rot="16200000" flipV="1">
              <a:off x="1004008" y="3664173"/>
              <a:ext cx="2325461" cy="3285770"/>
            </a:xfrm>
            <a:custGeom>
              <a:avLst/>
              <a:gdLst>
                <a:gd name="T0" fmla="*/ 2393129 w 2259706"/>
                <a:gd name="T1" fmla="*/ 2735433 h 2951664"/>
                <a:gd name="T2" fmla="*/ 1961656 w 2259706"/>
                <a:gd name="T3" fmla="*/ 2866768 h 2951664"/>
                <a:gd name="T4" fmla="*/ 1943484 w 2259706"/>
                <a:gd name="T5" fmla="*/ 3247608 h 2951664"/>
                <a:gd name="T6" fmla="*/ 0 w 2259706"/>
                <a:gd name="T7" fmla="*/ 3657694 h 2951664"/>
                <a:gd name="T8" fmla="*/ 303722 w 2259706"/>
                <a:gd name="T9" fmla="*/ 0 h 2951664"/>
                <a:gd name="T10" fmla="*/ 2005519 w 2259706"/>
                <a:gd name="T11" fmla="*/ 297078 h 2951664"/>
                <a:gd name="T12" fmla="*/ 1970505 w 2259706"/>
                <a:gd name="T13" fmla="*/ 2420227 h 29516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59706" h="2951664">
                  <a:moveTo>
                    <a:pt x="2259706" y="2207423"/>
                  </a:moveTo>
                  <a:lnTo>
                    <a:pt x="1852288" y="2313407"/>
                  </a:lnTo>
                  <a:cubicBezTo>
                    <a:pt x="1838257" y="2306333"/>
                    <a:pt x="1848534" y="2589554"/>
                    <a:pt x="1835130" y="2620735"/>
                  </a:cubicBezTo>
                  <a:lnTo>
                    <a:pt x="0" y="2951664"/>
                  </a:lnTo>
                  <a:lnTo>
                    <a:pt x="286789" y="0"/>
                  </a:lnTo>
                  <a:lnTo>
                    <a:pt x="1893706" y="239734"/>
                  </a:lnTo>
                  <a:cubicBezTo>
                    <a:pt x="1890370" y="578688"/>
                    <a:pt x="1840925" y="1957695"/>
                    <a:pt x="1860644" y="1953060"/>
                  </a:cubicBezTo>
                </a:path>
              </a:pathLst>
            </a:custGeom>
            <a:solidFill>
              <a:srgbClr val="175EAD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24592" name="Rectángulo 10"/>
            <p:cNvSpPr>
              <a:spLocks noChangeArrowheads="1"/>
            </p:cNvSpPr>
            <p:nvPr/>
          </p:nvSpPr>
          <p:spPr bwMode="auto">
            <a:xfrm>
              <a:off x="662994" y="4838336"/>
              <a:ext cx="3213266" cy="1128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ES_tradnl" sz="3200" dirty="0" smtClean="0">
                  <a:solidFill>
                    <a:srgbClr val="FFFFFF"/>
                  </a:solidFill>
                  <a:latin typeface="Georgia" charset="0"/>
                </a:rPr>
                <a:t>Vender ropa por Instagram</a:t>
              </a:r>
              <a:endParaRPr lang="es-ES" altLang="es-ES_tradnl" sz="3200" dirty="0">
                <a:solidFill>
                  <a:srgbClr val="FFFFFF"/>
                </a:solidFill>
                <a:latin typeface="Georgia" charset="0"/>
              </a:endParaRPr>
            </a:p>
          </p:txBody>
        </p:sp>
        <p:sp>
          <p:nvSpPr>
            <p:cNvPr id="32" name="Rectángulo 10"/>
            <p:cNvSpPr>
              <a:spLocks noChangeArrowheads="1"/>
            </p:cNvSpPr>
            <p:nvPr/>
          </p:nvSpPr>
          <p:spPr bwMode="auto">
            <a:xfrm>
              <a:off x="4900350" y="2275835"/>
              <a:ext cx="2504430" cy="741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ES_tradnl" sz="4000" smtClean="0">
                  <a:solidFill>
                    <a:srgbClr val="FFFFFF"/>
                  </a:solidFill>
                  <a:latin typeface="Georgia" charset="0"/>
                </a:rPr>
                <a:t>Trabajar</a:t>
              </a:r>
              <a:endParaRPr lang="es-ES" altLang="es-ES_tradnl" sz="4000">
                <a:solidFill>
                  <a:srgbClr val="FFFFFF"/>
                </a:solidFill>
                <a:latin typeface="Georgia" charset="0"/>
              </a:endParaRPr>
            </a:p>
          </p:txBody>
        </p:sp>
      </p:grpSp>
      <p:grpSp>
        <p:nvGrpSpPr>
          <p:cNvPr id="14" name="Agrupar 13"/>
          <p:cNvGrpSpPr>
            <a:grpSpLocks/>
          </p:cNvGrpSpPr>
          <p:nvPr/>
        </p:nvGrpSpPr>
        <p:grpSpPr bwMode="auto">
          <a:xfrm>
            <a:off x="8077500" y="4019551"/>
            <a:ext cx="3576337" cy="2514258"/>
            <a:chOff x="7982223" y="3835882"/>
            <a:chExt cx="3930357" cy="2810941"/>
          </a:xfrm>
        </p:grpSpPr>
        <p:sp>
          <p:nvSpPr>
            <p:cNvPr id="28" name="Forma libre 64"/>
            <p:cNvSpPr>
              <a:spLocks/>
            </p:cNvSpPr>
            <p:nvPr/>
          </p:nvSpPr>
          <p:spPr bwMode="auto">
            <a:xfrm rot="16200000" flipV="1">
              <a:off x="8595443" y="3268542"/>
              <a:ext cx="2749797" cy="3884477"/>
            </a:xfrm>
            <a:custGeom>
              <a:avLst/>
              <a:gdLst>
                <a:gd name="T0" fmla="*/ 3346180 w 2259706"/>
                <a:gd name="T1" fmla="*/ 3823111 h 2951664"/>
                <a:gd name="T2" fmla="*/ 2742874 w 2259706"/>
                <a:gd name="T3" fmla="*/ 4006668 h 2951664"/>
                <a:gd name="T4" fmla="*/ 2717467 w 2259706"/>
                <a:gd name="T5" fmla="*/ 4538940 h 2951664"/>
                <a:gd name="T6" fmla="*/ 0 w 2259706"/>
                <a:gd name="T7" fmla="*/ 5112086 h 2951664"/>
                <a:gd name="T8" fmla="*/ 424679 w 2259706"/>
                <a:gd name="T9" fmla="*/ 0 h 2951664"/>
                <a:gd name="T10" fmla="*/ 2804206 w 2259706"/>
                <a:gd name="T11" fmla="*/ 415203 h 2951664"/>
                <a:gd name="T12" fmla="*/ 2755247 w 2259706"/>
                <a:gd name="T13" fmla="*/ 3382571 h 29516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59706" h="2951664">
                  <a:moveTo>
                    <a:pt x="2259706" y="2207423"/>
                  </a:moveTo>
                  <a:lnTo>
                    <a:pt x="1852288" y="2313407"/>
                  </a:lnTo>
                  <a:cubicBezTo>
                    <a:pt x="1838257" y="2306333"/>
                    <a:pt x="1848534" y="2589554"/>
                    <a:pt x="1835130" y="2620735"/>
                  </a:cubicBezTo>
                  <a:lnTo>
                    <a:pt x="0" y="2951664"/>
                  </a:lnTo>
                  <a:lnTo>
                    <a:pt x="286789" y="0"/>
                  </a:lnTo>
                  <a:lnTo>
                    <a:pt x="1893706" y="239734"/>
                  </a:lnTo>
                  <a:cubicBezTo>
                    <a:pt x="1890370" y="578688"/>
                    <a:pt x="1840925" y="1957695"/>
                    <a:pt x="1860644" y="1953060"/>
                  </a:cubicBezTo>
                </a:path>
              </a:pathLst>
            </a:custGeom>
            <a:solidFill>
              <a:srgbClr val="9BC52C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31" name="Forma libre 64"/>
            <p:cNvSpPr>
              <a:spLocks/>
            </p:cNvSpPr>
            <p:nvPr/>
          </p:nvSpPr>
          <p:spPr bwMode="auto">
            <a:xfrm rot="16200000" flipV="1">
              <a:off x="8549563" y="3329686"/>
              <a:ext cx="2749797" cy="3884477"/>
            </a:xfrm>
            <a:custGeom>
              <a:avLst/>
              <a:gdLst>
                <a:gd name="T0" fmla="*/ 3346180 w 2259706"/>
                <a:gd name="T1" fmla="*/ 3823111 h 2951664"/>
                <a:gd name="T2" fmla="*/ 2742874 w 2259706"/>
                <a:gd name="T3" fmla="*/ 4006668 h 2951664"/>
                <a:gd name="T4" fmla="*/ 2717467 w 2259706"/>
                <a:gd name="T5" fmla="*/ 4538940 h 2951664"/>
                <a:gd name="T6" fmla="*/ 0 w 2259706"/>
                <a:gd name="T7" fmla="*/ 5112086 h 2951664"/>
                <a:gd name="T8" fmla="*/ 424679 w 2259706"/>
                <a:gd name="T9" fmla="*/ 0 h 2951664"/>
                <a:gd name="T10" fmla="*/ 2804206 w 2259706"/>
                <a:gd name="T11" fmla="*/ 415203 h 2951664"/>
                <a:gd name="T12" fmla="*/ 2755247 w 2259706"/>
                <a:gd name="T13" fmla="*/ 3382571 h 29516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59706" h="2951664">
                  <a:moveTo>
                    <a:pt x="2259706" y="2207423"/>
                  </a:moveTo>
                  <a:lnTo>
                    <a:pt x="1852288" y="2313407"/>
                  </a:lnTo>
                  <a:cubicBezTo>
                    <a:pt x="1838257" y="2306333"/>
                    <a:pt x="1848534" y="2589554"/>
                    <a:pt x="1835130" y="2620735"/>
                  </a:cubicBezTo>
                  <a:lnTo>
                    <a:pt x="0" y="2951664"/>
                  </a:lnTo>
                  <a:lnTo>
                    <a:pt x="286789" y="0"/>
                  </a:lnTo>
                  <a:lnTo>
                    <a:pt x="1893706" y="239734"/>
                  </a:lnTo>
                  <a:cubicBezTo>
                    <a:pt x="1890370" y="578688"/>
                    <a:pt x="1840925" y="1957695"/>
                    <a:pt x="1860644" y="1953060"/>
                  </a:cubicBezTo>
                </a:path>
              </a:pathLst>
            </a:custGeom>
            <a:solidFill>
              <a:srgbClr val="FF66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24589" name="Rectángulo 18"/>
            <p:cNvSpPr>
              <a:spLocks noChangeArrowheads="1"/>
            </p:cNvSpPr>
            <p:nvPr/>
          </p:nvSpPr>
          <p:spPr bwMode="auto">
            <a:xfrm>
              <a:off x="8484724" y="4989556"/>
              <a:ext cx="3098292" cy="98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ES_tradnl" sz="5400" b="1">
                  <a:solidFill>
                    <a:srgbClr val="FFFFFF"/>
                  </a:solidFill>
                  <a:latin typeface="Georgia" charset="0"/>
                </a:rPr>
                <a:t>¿…?</a:t>
              </a:r>
            </a:p>
          </p:txBody>
        </p:sp>
      </p:grpSp>
      <p:grpSp>
        <p:nvGrpSpPr>
          <p:cNvPr id="13" name="Agrupar 12"/>
          <p:cNvGrpSpPr>
            <a:grpSpLocks/>
          </p:cNvGrpSpPr>
          <p:nvPr/>
        </p:nvGrpSpPr>
        <p:grpSpPr bwMode="auto">
          <a:xfrm>
            <a:off x="4294188" y="4435475"/>
            <a:ext cx="3201765" cy="1890899"/>
            <a:chOff x="4070948" y="4316525"/>
            <a:chExt cx="3622928" cy="2348961"/>
          </a:xfrm>
        </p:grpSpPr>
        <p:sp>
          <p:nvSpPr>
            <p:cNvPr id="23" name="Forma libre 3"/>
            <p:cNvSpPr>
              <a:spLocks/>
            </p:cNvSpPr>
            <p:nvPr/>
          </p:nvSpPr>
          <p:spPr bwMode="auto">
            <a:xfrm rot="16438709" flipH="1">
              <a:off x="4784899" y="3680361"/>
              <a:ext cx="2272814" cy="3545141"/>
            </a:xfrm>
            <a:custGeom>
              <a:avLst/>
              <a:gdLst>
                <a:gd name="T0" fmla="*/ 23099 w 2232833"/>
                <a:gd name="T1" fmla="*/ 4250315 h 2956958"/>
                <a:gd name="T2" fmla="*/ 0 w 2232833"/>
                <a:gd name="T3" fmla="*/ 133 h 2956958"/>
                <a:gd name="T4" fmla="*/ 1938548 w 2232833"/>
                <a:gd name="T5" fmla="*/ 411928 h 2956958"/>
                <a:gd name="T6" fmla="*/ 1796251 w 2232833"/>
                <a:gd name="T7" fmla="*/ 1993927 h 2956958"/>
                <a:gd name="T8" fmla="*/ 2313511 w 2232833"/>
                <a:gd name="T9" fmla="*/ 2652303 h 2956958"/>
                <a:gd name="T10" fmla="*/ 1763164 w 2232833"/>
                <a:gd name="T11" fmla="*/ 2589446 h 2956958"/>
                <a:gd name="T12" fmla="*/ 1625130 w 2232833"/>
                <a:gd name="T13" fmla="*/ 4189408 h 2956958"/>
                <a:gd name="T14" fmla="*/ 23099 w 2232833"/>
                <a:gd name="T15" fmla="*/ 4250315 h 29569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32833" h="2956958">
                  <a:moveTo>
                    <a:pt x="22294" y="2956953"/>
                  </a:moveTo>
                  <a:cubicBezTo>
                    <a:pt x="14788" y="2961614"/>
                    <a:pt x="25472" y="-19264"/>
                    <a:pt x="0" y="93"/>
                  </a:cubicBezTo>
                  <a:lnTo>
                    <a:pt x="1870946" y="286579"/>
                  </a:lnTo>
                  <a:lnTo>
                    <a:pt x="1733611" y="1387179"/>
                  </a:lnTo>
                  <a:lnTo>
                    <a:pt x="2232833" y="1845213"/>
                  </a:lnTo>
                  <a:lnTo>
                    <a:pt x="1701678" y="1801483"/>
                  </a:lnTo>
                  <a:cubicBezTo>
                    <a:pt x="1702213" y="1784897"/>
                    <a:pt x="1569796" y="2906881"/>
                    <a:pt x="1568457" y="2914580"/>
                  </a:cubicBezTo>
                  <a:lnTo>
                    <a:pt x="22294" y="2956953"/>
                  </a:lnTo>
                  <a:close/>
                </a:path>
              </a:pathLst>
            </a:custGeom>
            <a:solidFill>
              <a:srgbClr val="9BC52C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30" name="Forma libre 3"/>
            <p:cNvSpPr>
              <a:spLocks/>
            </p:cNvSpPr>
            <p:nvPr/>
          </p:nvSpPr>
          <p:spPr bwMode="auto">
            <a:xfrm rot="16438709" flipH="1">
              <a:off x="4707112" y="3756508"/>
              <a:ext cx="2272814" cy="3545141"/>
            </a:xfrm>
            <a:custGeom>
              <a:avLst/>
              <a:gdLst>
                <a:gd name="T0" fmla="*/ 23099 w 2232833"/>
                <a:gd name="T1" fmla="*/ 4250315 h 2956958"/>
                <a:gd name="T2" fmla="*/ 0 w 2232833"/>
                <a:gd name="T3" fmla="*/ 133 h 2956958"/>
                <a:gd name="T4" fmla="*/ 1938548 w 2232833"/>
                <a:gd name="T5" fmla="*/ 411928 h 2956958"/>
                <a:gd name="T6" fmla="*/ 1796251 w 2232833"/>
                <a:gd name="T7" fmla="*/ 1993927 h 2956958"/>
                <a:gd name="T8" fmla="*/ 2313511 w 2232833"/>
                <a:gd name="T9" fmla="*/ 2652303 h 2956958"/>
                <a:gd name="T10" fmla="*/ 1763164 w 2232833"/>
                <a:gd name="T11" fmla="*/ 2589446 h 2956958"/>
                <a:gd name="T12" fmla="*/ 1625130 w 2232833"/>
                <a:gd name="T13" fmla="*/ 4189408 h 2956958"/>
                <a:gd name="T14" fmla="*/ 23099 w 2232833"/>
                <a:gd name="T15" fmla="*/ 4250315 h 29569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32833" h="2956958">
                  <a:moveTo>
                    <a:pt x="22294" y="2956953"/>
                  </a:moveTo>
                  <a:cubicBezTo>
                    <a:pt x="14788" y="2961614"/>
                    <a:pt x="25472" y="-19264"/>
                    <a:pt x="0" y="93"/>
                  </a:cubicBezTo>
                  <a:lnTo>
                    <a:pt x="1870946" y="286579"/>
                  </a:lnTo>
                  <a:lnTo>
                    <a:pt x="1733611" y="1387179"/>
                  </a:lnTo>
                  <a:lnTo>
                    <a:pt x="2232833" y="1845213"/>
                  </a:lnTo>
                  <a:lnTo>
                    <a:pt x="1701678" y="1801483"/>
                  </a:lnTo>
                  <a:cubicBezTo>
                    <a:pt x="1702213" y="1784897"/>
                    <a:pt x="1569796" y="2906881"/>
                    <a:pt x="1568457" y="2914580"/>
                  </a:cubicBezTo>
                  <a:lnTo>
                    <a:pt x="22294" y="2956953"/>
                  </a:lnTo>
                  <a:close/>
                </a:path>
              </a:pathLst>
            </a:custGeom>
            <a:solidFill>
              <a:srgbClr val="E9186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24586" name="Rectángulo 16"/>
            <p:cNvSpPr>
              <a:spLocks noChangeArrowheads="1"/>
            </p:cNvSpPr>
            <p:nvPr/>
          </p:nvSpPr>
          <p:spPr bwMode="auto">
            <a:xfrm>
              <a:off x="4313566" y="4926804"/>
              <a:ext cx="3286844" cy="738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L" altLang="es-ES_tradnl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charset="0"/>
                </a:rPr>
                <a:t>ESTUDIAR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rma libre 3"/>
          <p:cNvSpPr>
            <a:spLocks/>
          </p:cNvSpPr>
          <p:nvPr/>
        </p:nvSpPr>
        <p:spPr bwMode="auto">
          <a:xfrm rot="16438709" flipH="1">
            <a:off x="6270274" y="-179853"/>
            <a:ext cx="2042904" cy="3761459"/>
          </a:xfrm>
          <a:custGeom>
            <a:avLst/>
            <a:gdLst>
              <a:gd name="T0" fmla="*/ 25289 w 2232833"/>
              <a:gd name="T1" fmla="*/ 6291598 h 2956958"/>
              <a:gd name="T2" fmla="*/ 0 w 2232833"/>
              <a:gd name="T3" fmla="*/ 198 h 2956958"/>
              <a:gd name="T4" fmla="*/ 2267710 w 2232833"/>
              <a:gd name="T5" fmla="*/ 650157 h 2956958"/>
              <a:gd name="T6" fmla="*/ 2127007 w 2232833"/>
              <a:gd name="T7" fmla="*/ 3123186 h 2956958"/>
              <a:gd name="T8" fmla="*/ 2532765 w 2232833"/>
              <a:gd name="T9" fmla="*/ 3926115 h 2956958"/>
              <a:gd name="T10" fmla="*/ 2085785 w 2232833"/>
              <a:gd name="T11" fmla="*/ 3864955 h 2956958"/>
              <a:gd name="T12" fmla="*/ 1950975 w 2232833"/>
              <a:gd name="T13" fmla="*/ 6185964 h 2956958"/>
              <a:gd name="T14" fmla="*/ 25289 w 2232833"/>
              <a:gd name="T15" fmla="*/ 6291598 h 29569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232833" h="2956958">
                <a:moveTo>
                  <a:pt x="22294" y="2956953"/>
                </a:moveTo>
                <a:cubicBezTo>
                  <a:pt x="14788" y="2961614"/>
                  <a:pt x="25472" y="-19264"/>
                  <a:pt x="0" y="93"/>
                </a:cubicBezTo>
                <a:lnTo>
                  <a:pt x="1999167" y="305564"/>
                </a:lnTo>
                <a:lnTo>
                  <a:pt x="1875125" y="1467849"/>
                </a:lnTo>
                <a:lnTo>
                  <a:pt x="2232833" y="1845213"/>
                </a:lnTo>
                <a:lnTo>
                  <a:pt x="1838785" y="1816469"/>
                </a:lnTo>
                <a:cubicBezTo>
                  <a:pt x="1839320" y="1799883"/>
                  <a:pt x="1721278" y="2899608"/>
                  <a:pt x="1719939" y="2907307"/>
                </a:cubicBezTo>
                <a:lnTo>
                  <a:pt x="22294" y="2956953"/>
                </a:lnTo>
                <a:close/>
              </a:path>
            </a:pathLst>
          </a:custGeom>
          <a:solidFill>
            <a:srgbClr val="E51C61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/>
        </p:spPr>
        <p:txBody>
          <a:bodyPr anchor="ctr"/>
          <a:lstStyle/>
          <a:p>
            <a:pPr>
              <a:defRPr/>
            </a:pPr>
            <a:endParaRPr lang="es-ES">
              <a:ea typeface="MS PGothic" charset="0"/>
              <a:cs typeface="MS PGothic" charset="0"/>
            </a:endParaRPr>
          </a:p>
        </p:txBody>
      </p:sp>
      <p:pic>
        <p:nvPicPr>
          <p:cNvPr id="25603" name="Imagen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572330" y="1001010"/>
            <a:ext cx="87312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magen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4663">
            <a:off x="9363744" y="980288"/>
            <a:ext cx="827088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CuadroTexto 9"/>
          <p:cNvSpPr txBox="1">
            <a:spLocks noChangeArrowheads="1"/>
          </p:cNvSpPr>
          <p:nvPr/>
        </p:nvSpPr>
        <p:spPr bwMode="auto">
          <a:xfrm>
            <a:off x="6673850" y="1058863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_tradnl" sz="1800"/>
          </a:p>
        </p:txBody>
      </p:sp>
      <p:sp>
        <p:nvSpPr>
          <p:cNvPr id="25609" name="CuadroTexto 11"/>
          <p:cNvSpPr txBox="1">
            <a:spLocks noChangeArrowheads="1"/>
          </p:cNvSpPr>
          <p:nvPr/>
        </p:nvSpPr>
        <p:spPr bwMode="auto">
          <a:xfrm>
            <a:off x="7493000" y="8318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_tradnl" sz="1800"/>
          </a:p>
        </p:txBody>
      </p:sp>
      <p:sp>
        <p:nvSpPr>
          <p:cNvPr id="25611" name="CuadroTexto 13"/>
          <p:cNvSpPr txBox="1">
            <a:spLocks noChangeArrowheads="1"/>
          </p:cNvSpPr>
          <p:nvPr/>
        </p:nvSpPr>
        <p:spPr bwMode="auto">
          <a:xfrm>
            <a:off x="8382000" y="11001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_tradnl" sz="1800"/>
          </a:p>
        </p:txBody>
      </p:sp>
      <p:sp>
        <p:nvSpPr>
          <p:cNvPr id="25625" name="CuadroTexto 37"/>
          <p:cNvSpPr txBox="1">
            <a:spLocks noChangeArrowheads="1"/>
          </p:cNvSpPr>
          <p:nvPr/>
        </p:nvSpPr>
        <p:spPr bwMode="auto">
          <a:xfrm>
            <a:off x="4794209" y="623093"/>
            <a:ext cx="48625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s-ES" altLang="es-ES_tradnl" sz="4000" dirty="0">
                <a:solidFill>
                  <a:srgbClr val="FFFFFF"/>
                </a:solidFill>
                <a:latin typeface="Georgia" charset="0"/>
              </a:rPr>
              <a:t>Y cómo escoger</a:t>
            </a:r>
            <a:br>
              <a:rPr lang="es-ES" altLang="es-ES_tradnl" sz="4000" dirty="0">
                <a:solidFill>
                  <a:srgbClr val="FFFFFF"/>
                </a:solidFill>
                <a:latin typeface="Georgia" charset="0"/>
              </a:rPr>
            </a:br>
            <a:r>
              <a:rPr lang="es-ES" altLang="es-ES_tradnl" sz="4000" b="1" dirty="0">
                <a:solidFill>
                  <a:srgbClr val="FFFFFF"/>
                </a:solidFill>
                <a:latin typeface="Georgia" charset="0"/>
              </a:rPr>
              <a:t>una carrera</a:t>
            </a:r>
          </a:p>
        </p:txBody>
      </p:sp>
      <p:sp>
        <p:nvSpPr>
          <p:cNvPr id="2" name="Rectángulo 1">
            <a:hlinkClick r:id="rId3" action="ppaction://hlinksldjump"/>
          </p:cNvPr>
          <p:cNvSpPr/>
          <p:nvPr/>
        </p:nvSpPr>
        <p:spPr>
          <a:xfrm>
            <a:off x="5667154" y="712381"/>
            <a:ext cx="3689498" cy="19708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1" y="3306727"/>
            <a:ext cx="11070985" cy="307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Agrupar 12"/>
          <p:cNvGrpSpPr>
            <a:grpSpLocks/>
          </p:cNvGrpSpPr>
          <p:nvPr/>
        </p:nvGrpSpPr>
        <p:grpSpPr bwMode="auto">
          <a:xfrm>
            <a:off x="661377" y="820735"/>
            <a:ext cx="3475037" cy="2252663"/>
            <a:chOff x="4070948" y="4316525"/>
            <a:chExt cx="3622928" cy="2348961"/>
          </a:xfrm>
        </p:grpSpPr>
        <p:sp>
          <p:nvSpPr>
            <p:cNvPr id="32" name="Forma libre 3"/>
            <p:cNvSpPr>
              <a:spLocks/>
            </p:cNvSpPr>
            <p:nvPr/>
          </p:nvSpPr>
          <p:spPr bwMode="auto">
            <a:xfrm rot="16438709" flipH="1">
              <a:off x="4784899" y="3680361"/>
              <a:ext cx="2272814" cy="3545141"/>
            </a:xfrm>
            <a:custGeom>
              <a:avLst/>
              <a:gdLst>
                <a:gd name="T0" fmla="*/ 23099 w 2232833"/>
                <a:gd name="T1" fmla="*/ 4250315 h 2956958"/>
                <a:gd name="T2" fmla="*/ 0 w 2232833"/>
                <a:gd name="T3" fmla="*/ 133 h 2956958"/>
                <a:gd name="T4" fmla="*/ 1938548 w 2232833"/>
                <a:gd name="T5" fmla="*/ 411928 h 2956958"/>
                <a:gd name="T6" fmla="*/ 1796251 w 2232833"/>
                <a:gd name="T7" fmla="*/ 1993927 h 2956958"/>
                <a:gd name="T8" fmla="*/ 2313511 w 2232833"/>
                <a:gd name="T9" fmla="*/ 2652303 h 2956958"/>
                <a:gd name="T10" fmla="*/ 1763164 w 2232833"/>
                <a:gd name="T11" fmla="*/ 2589446 h 2956958"/>
                <a:gd name="T12" fmla="*/ 1625130 w 2232833"/>
                <a:gd name="T13" fmla="*/ 4189408 h 2956958"/>
                <a:gd name="T14" fmla="*/ 23099 w 2232833"/>
                <a:gd name="T15" fmla="*/ 4250315 h 29569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32833" h="2956958">
                  <a:moveTo>
                    <a:pt x="22294" y="2956953"/>
                  </a:moveTo>
                  <a:cubicBezTo>
                    <a:pt x="14788" y="2961614"/>
                    <a:pt x="25472" y="-19264"/>
                    <a:pt x="0" y="93"/>
                  </a:cubicBezTo>
                  <a:lnTo>
                    <a:pt x="1870946" y="286579"/>
                  </a:lnTo>
                  <a:lnTo>
                    <a:pt x="1733611" y="1387179"/>
                  </a:lnTo>
                  <a:lnTo>
                    <a:pt x="2232833" y="1845213"/>
                  </a:lnTo>
                  <a:lnTo>
                    <a:pt x="1701678" y="1801483"/>
                  </a:lnTo>
                  <a:cubicBezTo>
                    <a:pt x="1702213" y="1784897"/>
                    <a:pt x="1569796" y="2906881"/>
                    <a:pt x="1568457" y="2914580"/>
                  </a:cubicBezTo>
                  <a:lnTo>
                    <a:pt x="22294" y="2956953"/>
                  </a:lnTo>
                  <a:close/>
                </a:path>
              </a:pathLst>
            </a:custGeom>
            <a:solidFill>
              <a:srgbClr val="9BC52C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33" name="Forma libre 3"/>
            <p:cNvSpPr>
              <a:spLocks/>
            </p:cNvSpPr>
            <p:nvPr/>
          </p:nvSpPr>
          <p:spPr bwMode="auto">
            <a:xfrm rot="16438709" flipH="1">
              <a:off x="4707112" y="3756508"/>
              <a:ext cx="2272814" cy="3545141"/>
            </a:xfrm>
            <a:custGeom>
              <a:avLst/>
              <a:gdLst>
                <a:gd name="T0" fmla="*/ 23099 w 2232833"/>
                <a:gd name="T1" fmla="*/ 4250315 h 2956958"/>
                <a:gd name="T2" fmla="*/ 0 w 2232833"/>
                <a:gd name="T3" fmla="*/ 133 h 2956958"/>
                <a:gd name="T4" fmla="*/ 1938548 w 2232833"/>
                <a:gd name="T5" fmla="*/ 411928 h 2956958"/>
                <a:gd name="T6" fmla="*/ 1796251 w 2232833"/>
                <a:gd name="T7" fmla="*/ 1993927 h 2956958"/>
                <a:gd name="T8" fmla="*/ 2313511 w 2232833"/>
                <a:gd name="T9" fmla="*/ 2652303 h 2956958"/>
                <a:gd name="T10" fmla="*/ 1763164 w 2232833"/>
                <a:gd name="T11" fmla="*/ 2589446 h 2956958"/>
                <a:gd name="T12" fmla="*/ 1625130 w 2232833"/>
                <a:gd name="T13" fmla="*/ 4189408 h 2956958"/>
                <a:gd name="T14" fmla="*/ 23099 w 2232833"/>
                <a:gd name="T15" fmla="*/ 4250315 h 29569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32833" h="2956958">
                  <a:moveTo>
                    <a:pt x="22294" y="2956953"/>
                  </a:moveTo>
                  <a:cubicBezTo>
                    <a:pt x="14788" y="2961614"/>
                    <a:pt x="25472" y="-19264"/>
                    <a:pt x="0" y="93"/>
                  </a:cubicBezTo>
                  <a:lnTo>
                    <a:pt x="1870946" y="286579"/>
                  </a:lnTo>
                  <a:lnTo>
                    <a:pt x="1733611" y="1387179"/>
                  </a:lnTo>
                  <a:lnTo>
                    <a:pt x="2232833" y="1845213"/>
                  </a:lnTo>
                  <a:lnTo>
                    <a:pt x="1701678" y="1801483"/>
                  </a:lnTo>
                  <a:cubicBezTo>
                    <a:pt x="1702213" y="1784897"/>
                    <a:pt x="1569796" y="2906881"/>
                    <a:pt x="1568457" y="2914580"/>
                  </a:cubicBezTo>
                  <a:lnTo>
                    <a:pt x="22294" y="2956953"/>
                  </a:lnTo>
                  <a:close/>
                </a:path>
              </a:pathLst>
            </a:custGeom>
            <a:solidFill>
              <a:srgbClr val="E9186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39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s-ES">
                <a:ea typeface="MS PGothic" charset="0"/>
                <a:cs typeface="MS PGothic" charset="0"/>
              </a:endParaRPr>
            </a:p>
          </p:txBody>
        </p:sp>
        <p:sp>
          <p:nvSpPr>
            <p:cNvPr id="35" name="Rectángulo 16"/>
            <p:cNvSpPr>
              <a:spLocks noChangeArrowheads="1"/>
            </p:cNvSpPr>
            <p:nvPr/>
          </p:nvSpPr>
          <p:spPr bwMode="auto">
            <a:xfrm>
              <a:off x="4313566" y="4926804"/>
              <a:ext cx="3286844" cy="738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L" altLang="es-ES_tradnl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charset="0"/>
                </a:rPr>
                <a:t>ESTUDIAR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6409</TotalTime>
  <Words>1050</Words>
  <Application>Microsoft Office PowerPoint</Application>
  <PresentationFormat>Personalizado</PresentationFormat>
  <Paragraphs>331</Paragraphs>
  <Slides>52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3" baseType="lpstr">
      <vt:lpstr>Aspecto</vt:lpstr>
      <vt:lpstr>            Charla motivacional 4ºs Egresando de la enseñanza media  opción PSU ORIENTACIÓN y UTP 2017 </vt:lpstr>
      <vt:lpstr>Ha llegado  el momento  de elegir  qué hacer</vt:lpstr>
      <vt:lpstr>Te bombardearán  de información</vt:lpstr>
      <vt:lpstr>Tu entorno quiere que elijas una opción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 importante que  TE CONOZCAS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 aún no sabes dónde…</vt:lpstr>
      <vt:lpstr>Elige una institución que cumpla tus expectativas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FINANCIO?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BECAS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Jose Jimenez Paredes (mjjimenez)</dc:creator>
  <cp:lastModifiedBy>Marcela</cp:lastModifiedBy>
  <cp:revision>137</cp:revision>
  <cp:lastPrinted>2016-05-24T15:54:37Z</cp:lastPrinted>
  <dcterms:created xsi:type="dcterms:W3CDTF">2016-06-28T20:56:52Z</dcterms:created>
  <dcterms:modified xsi:type="dcterms:W3CDTF">2017-05-08T13:01:54Z</dcterms:modified>
</cp:coreProperties>
</file>