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56" r:id="rId4"/>
    <p:sldId id="259" r:id="rId5"/>
    <p:sldId id="261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15CF4CB-9318-45E4-9613-FB451A11CF8A}" type="datetimeFigureOut">
              <a:rPr lang="es-CL" smtClean="0"/>
              <a:t>13-03-2019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F6FA44B-57D4-4C9C-A85A-AC554E67143B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Internet" TargetMode="External"/><Relationship Id="rId2" Type="http://schemas.openxmlformats.org/officeDocument/2006/relationships/hyperlink" Target="https://es.wikipedia.org/wiki/Netiqueta#cite_note-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tiqueta_(c%C3%B3digo)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CIBERACOSO</a:t>
            </a:r>
            <a:br>
              <a:rPr lang="es-CL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Liceo Galvarino Riveros Cárdenas</a:t>
            </a:r>
          </a:p>
          <a:p>
            <a:r>
              <a:rPr lang="es-CL" dirty="0" smtClean="0"/>
              <a:t>ORIENTACIÓN 2019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38096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Conceptos...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 smtClean="0"/>
              <a:t>CIBERACOSO:</a:t>
            </a:r>
          </a:p>
          <a:p>
            <a:pPr marL="0" indent="0">
              <a:buNone/>
            </a:pPr>
            <a:r>
              <a:rPr lang="es-CL" dirty="0" smtClean="0"/>
              <a:t>Amenazas</a:t>
            </a:r>
            <a:r>
              <a:rPr lang="es-CL" dirty="0"/>
              <a:t>, hostigamiento, humillación u otro tipo de molestias realizadas por un adulto contra otro adulto por medio de tecnologías telemáticas de comunicación, es decir: Internet, telefonía móvil, videoconsolas online, etc</a:t>
            </a:r>
            <a:r>
              <a:rPr lang="es-CL" dirty="0" smtClean="0"/>
              <a:t>.</a:t>
            </a:r>
          </a:p>
          <a:p>
            <a:pPr marL="0" indent="0">
              <a:buNone/>
            </a:pPr>
            <a:r>
              <a:rPr lang="es-CL" b="1" dirty="0" smtClean="0"/>
              <a:t>Netiqueta</a:t>
            </a:r>
            <a:r>
              <a:rPr lang="es-CL" baseline="30000" dirty="0" smtClean="0">
                <a:hlinkClick r:id="rId2"/>
              </a:rPr>
              <a:t>1</a:t>
            </a:r>
            <a:r>
              <a:rPr lang="es-CL" dirty="0"/>
              <a:t>​ o </a:t>
            </a:r>
            <a:r>
              <a:rPr lang="es-CL" b="1" dirty="0"/>
              <a:t>etiqueta net</a:t>
            </a:r>
            <a:r>
              <a:rPr lang="es-CL" dirty="0"/>
              <a:t>, se utiliza para referirse al conjunto de normas de comportamiento general en </a:t>
            </a:r>
            <a:r>
              <a:rPr lang="es-CL" dirty="0">
                <a:hlinkClick r:id="rId3" tooltip="Internet"/>
              </a:rPr>
              <a:t>Internet</a:t>
            </a:r>
            <a:r>
              <a:rPr lang="es-CL" dirty="0"/>
              <a:t>. La </a:t>
            </a:r>
            <a:r>
              <a:rPr lang="es-CL" dirty="0" err="1"/>
              <a:t>netiqueta</a:t>
            </a:r>
            <a:r>
              <a:rPr lang="es-CL" dirty="0"/>
              <a:t> no es más que una adaptación de las reglas de </a:t>
            </a:r>
            <a:r>
              <a:rPr lang="es-CL" dirty="0">
                <a:hlinkClick r:id="rId4" tooltip="Etiqueta (código)"/>
              </a:rPr>
              <a:t>etiqueta</a:t>
            </a:r>
            <a:r>
              <a:rPr lang="es-CL" dirty="0"/>
              <a:t> del mundo real al virtual</a:t>
            </a:r>
            <a:r>
              <a:rPr lang="es-CL" dirty="0" smtClean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03803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 respecto a la </a:t>
            </a:r>
            <a:r>
              <a:rPr lang="es-CL" dirty="0" err="1" smtClean="0"/>
              <a:t>pélicula</a:t>
            </a:r>
            <a:endParaRPr lang="es-CL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Trabajo por curso el día lunes:</a:t>
            </a:r>
          </a:p>
          <a:p>
            <a:r>
              <a:rPr lang="es-CL" dirty="0"/>
              <a:t>¿Qué acciones concretas podemos tomar en cada curso para luchar contra el </a:t>
            </a:r>
            <a:r>
              <a:rPr lang="es-CL" dirty="0" err="1"/>
              <a:t>ciberacoso</a:t>
            </a:r>
            <a:r>
              <a:rPr lang="es-CL" dirty="0"/>
              <a:t>?</a:t>
            </a:r>
          </a:p>
          <a:p>
            <a:endParaRPr lang="es-CL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CL" dirty="0"/>
              <a:t>Qué les parece la historia  de Taylor?</a:t>
            </a:r>
          </a:p>
          <a:p>
            <a:r>
              <a:rPr lang="es-CL" dirty="0" smtClean="0"/>
              <a:t>¿</a:t>
            </a:r>
            <a:r>
              <a:rPr lang="es-CL" dirty="0"/>
              <a:t>Esta historia es parecida a la realidad?</a:t>
            </a:r>
          </a:p>
          <a:p>
            <a:r>
              <a:rPr lang="es-CL" dirty="0" smtClean="0"/>
              <a:t>¿</a:t>
            </a:r>
            <a:r>
              <a:rPr lang="es-CL" dirty="0"/>
              <a:t>Existen personas que sufren el </a:t>
            </a:r>
            <a:r>
              <a:rPr lang="es-CL" dirty="0" err="1"/>
              <a:t>ciberacoso</a:t>
            </a:r>
            <a:r>
              <a:rPr lang="es-CL" dirty="0"/>
              <a:t> dentro de nuestro establecimiento?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5773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0" y="2708920"/>
            <a:ext cx="9144000" cy="2505075"/>
          </a:xfrm>
        </p:spPr>
        <p:txBody>
          <a:bodyPr/>
          <a:lstStyle/>
          <a:p>
            <a:r>
              <a:rPr lang="es-CL" sz="2400" dirty="0" smtClean="0"/>
              <a:t/>
            </a:r>
            <a:br>
              <a:rPr lang="es-CL" sz="2400" dirty="0" smtClean="0"/>
            </a:br>
            <a:r>
              <a:rPr lang="es-CL" sz="2400" dirty="0" smtClean="0"/>
              <a:t>•</a:t>
            </a:r>
            <a:r>
              <a:rPr lang="es-CL" sz="2400" dirty="0"/>
              <a:t>	</a:t>
            </a:r>
            <a:r>
              <a:rPr lang="es-CL" sz="2400" dirty="0" smtClean="0"/>
              <a:t>Si </a:t>
            </a:r>
            <a:r>
              <a:rPr lang="es-CL" sz="2400" dirty="0"/>
              <a:t>eres menor y sufres algún tipo de acoso, cuéntaselo a tus padres o a tus profesores antes de hacer nada.</a:t>
            </a:r>
            <a:br>
              <a:rPr lang="es-CL" sz="2400" dirty="0"/>
            </a:br>
            <a:r>
              <a:rPr lang="es-CL" sz="2400" dirty="0"/>
              <a:t>	Bloquea a la gente que te moleste en el chat. Borra automáticamente los mensajes de la gente que te moleste por e-mail (o guárdalos sin leer, por si acaso necesitas más tarde pruebas de su actuación). Ignora a los que te provoquen en los foros.</a:t>
            </a:r>
            <a:br>
              <a:rPr lang="es-CL" sz="2400" dirty="0"/>
            </a:br>
            <a:r>
              <a:rPr lang="es-CL" sz="2400" dirty="0"/>
              <a:t>	No utilices nombres de usuario ni avatares provocativos.</a:t>
            </a:r>
            <a:br>
              <a:rPr lang="es-CL" sz="2400" dirty="0"/>
            </a:br>
            <a:r>
              <a:rPr lang="es-CL" sz="2400" dirty="0"/>
              <a:t>	Si recibes amenazas no borres las pruebas. Guárdalas y avisa a la policía.</a:t>
            </a:r>
            <a:br>
              <a:rPr lang="es-CL" sz="2400" dirty="0"/>
            </a:br>
            <a:r>
              <a:rPr lang="es-CL" sz="2400" dirty="0"/>
              <a:t>	Respeta la </a:t>
            </a:r>
            <a:r>
              <a:rPr lang="es-CL" sz="2400" dirty="0" err="1"/>
              <a:t>netiqueta</a:t>
            </a:r>
            <a:r>
              <a:rPr lang="es-CL" sz="2400" dirty="0"/>
              <a:t>.</a:t>
            </a:r>
            <a:br>
              <a:rPr lang="es-CL" sz="2400" dirty="0"/>
            </a:br>
            <a:endParaRPr lang="es-CL" sz="24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683568" y="5726113"/>
            <a:ext cx="7772400" cy="1131887"/>
          </a:xfrm>
        </p:spPr>
        <p:txBody>
          <a:bodyPr>
            <a:normAutofit/>
          </a:bodyPr>
          <a:lstStyle/>
          <a:p>
            <a:r>
              <a:rPr lang="es-CL" sz="5400" dirty="0" smtClean="0"/>
              <a:t>Consejos</a:t>
            </a:r>
            <a:endParaRPr lang="es-CL" sz="5400" dirty="0"/>
          </a:p>
        </p:txBody>
      </p:sp>
    </p:spTree>
    <p:extLst>
      <p:ext uri="{BB962C8B-B14F-4D97-AF65-F5344CB8AC3E}">
        <p14:creationId xmlns:p14="http://schemas.microsoft.com/office/powerpoint/2010/main" val="81584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24744"/>
          </a:xfrm>
        </p:spPr>
        <p:txBody>
          <a:bodyPr/>
          <a:lstStyle/>
          <a:p>
            <a:r>
              <a:rPr lang="es-CL" sz="4000" dirty="0"/>
              <a:t>Las 10 reglas básicas de la </a:t>
            </a:r>
            <a:r>
              <a:rPr lang="es-CL" sz="4000" dirty="0" err="1"/>
              <a:t>netiqueta</a:t>
            </a:r>
            <a:r>
              <a:rPr lang="es-CL" sz="4000" dirty="0"/>
              <a:t>: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0" y="836712"/>
            <a:ext cx="8892480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dirty="0" smtClean="0">
                <a:solidFill>
                  <a:schemeClr val="accent3"/>
                </a:solidFill>
              </a:rPr>
              <a:t>Regla </a:t>
            </a:r>
            <a:r>
              <a:rPr lang="es-CL" dirty="0">
                <a:solidFill>
                  <a:schemeClr val="accent3"/>
                </a:solidFill>
              </a:rPr>
              <a:t>N° 1: Recuerde lo humano – Buena educación</a:t>
            </a:r>
          </a:p>
          <a:p>
            <a:r>
              <a:rPr lang="es-CL" dirty="0"/>
              <a:t>Normalmente en Internet somos anónimos, tratar a las personas con las que te comunicas con respeto, medir las palabras que dices, pues lo que escribes puede ser archivado y luego utilizado en tu contra, en general tratar a los demás cómo nos gustaría que nos traten.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3"/>
                </a:solidFill>
              </a:rPr>
              <a:t>Regla N° 2: Compórtate como en la vida real</a:t>
            </a:r>
          </a:p>
          <a:p>
            <a:r>
              <a:rPr lang="es-CL" dirty="0"/>
              <a:t>Sea respetuoso y compórtese de acuerdo a las leyes de la sociedad y del ciberespacio, ya que en el ciberespacio las posibilidades de ser descubierto parecen remotas pero esto no debe hacernos olvidar que hay un ser humano al otro lado del computador.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3"/>
                </a:solidFill>
              </a:rPr>
              <a:t>Regla N° 3: Sepa en qué lugar del ciberespacio está</a:t>
            </a:r>
          </a:p>
          <a:p>
            <a:r>
              <a:rPr lang="es-CL" dirty="0"/>
              <a:t>Antes de participar en una actividad en Internet, se debe observar la  conducta, costumbres y leer las normas del sitio. Ya que en todas no funcionan de la mismas forma y puede cometer errores por no estar informado</a:t>
            </a:r>
            <a:r>
              <a:rPr lang="es-CL" dirty="0" smtClean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84615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620688"/>
            <a:ext cx="8445624" cy="5534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>
                <a:solidFill>
                  <a:schemeClr val="accent3"/>
                </a:solidFill>
              </a:rPr>
              <a:t>Regla N° 4: Respete el tiempo y el ancho de banda de los demás</a:t>
            </a:r>
          </a:p>
          <a:p>
            <a:r>
              <a:rPr lang="es-CL" dirty="0"/>
              <a:t>Antes de enviar una  información a una determinada persona asegúrese que lo que envía es de importancia, sea breve y conciso ya que el tiempo de los demás vale, y este deja de realizar otras actividades por dedicarle tiempo a leer lo que enviaste.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3"/>
                </a:solidFill>
              </a:rPr>
              <a:t>Regla N° 5: Forma de escritura</a:t>
            </a:r>
          </a:p>
          <a:p>
            <a:r>
              <a:rPr lang="es-CL" dirty="0"/>
              <a:t>Utilice buena redacción y gramática para redactar tus correos, sea claro y coherente con la información que transmite para que esta no sea distorsionada; sea sencillo, agradable, educado y evite utilizar lenguaje ofensivo porque puede molestar a alguien.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31860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CL" sz="2900" dirty="0">
                <a:solidFill>
                  <a:schemeClr val="accent3"/>
                </a:solidFill>
              </a:rPr>
              <a:t>Regla N° 6: Comparta el conocimiento de expertos</a:t>
            </a:r>
          </a:p>
          <a:p>
            <a:r>
              <a:rPr lang="es-CL" sz="2900" dirty="0"/>
              <a:t>Comparte tus conocimientos y de los demás expertos con otras personas de la red y has del ciberespacio un medio para enseñar y comunicar lo que sabes. Ponte en el lugar de los demás y recuerda cuando no sabías algún tema, sobre lo que ahora te preguntan.</a:t>
            </a:r>
          </a:p>
          <a:p>
            <a:pPr marL="0" indent="0">
              <a:buNone/>
            </a:pPr>
            <a:r>
              <a:rPr lang="es-CL" sz="2900" dirty="0">
                <a:solidFill>
                  <a:schemeClr val="accent3"/>
                </a:solidFill>
              </a:rPr>
              <a:t>Regla N° 7: Ayude a que las controversias se mantengan bajo control</a:t>
            </a:r>
          </a:p>
          <a:p>
            <a:r>
              <a:rPr lang="es-CL" sz="2900" dirty="0"/>
              <a:t>Cuando quieras formar parte de una conversación como en un foro, hazlo cuando estés seguro de lo que vas a escribir. Mantente fuera de discusiones que no dominas, así que se prudente en el momento de opinar o entrar en un grupo de discusión.</a:t>
            </a:r>
          </a:p>
          <a:p>
            <a:pPr marL="0" indent="0">
              <a:buNone/>
            </a:pPr>
            <a:r>
              <a:rPr lang="es-CL" sz="2900" dirty="0">
                <a:solidFill>
                  <a:schemeClr val="accent3"/>
                </a:solidFill>
              </a:rPr>
              <a:t>Regla N° 8: Respeto por la privacidad de los demás</a:t>
            </a:r>
          </a:p>
          <a:p>
            <a:r>
              <a:rPr lang="es-CL" sz="2900" dirty="0"/>
              <a:t>Si compartes el ordenador con otros miembros o usuarios, respeta sus datos. No leas correos ajenos, no mires sus archivos, etc. Esto es aplicable tanto a usuarios que usen tu ordenador, como otros usuarios que no lo hagan.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90281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dirty="0">
                <a:solidFill>
                  <a:schemeClr val="accent3"/>
                </a:solidFill>
              </a:rPr>
              <a:t>Regla N° 9: No abuse de las ventajas que pueda usted tener</a:t>
            </a:r>
          </a:p>
          <a:p>
            <a:r>
              <a:rPr lang="es-CL" dirty="0"/>
              <a:t>No aprovecharse de las ventajas que pueda tener por el conocimiento o el acceso a distintos sistemas que sepas, no te da derecho de aprovecharte de los demás.</a:t>
            </a:r>
          </a:p>
          <a:p>
            <a:pPr marL="0" indent="0">
              <a:buNone/>
            </a:pPr>
            <a:r>
              <a:rPr lang="es-CL" dirty="0">
                <a:solidFill>
                  <a:schemeClr val="accent3"/>
                </a:solidFill>
              </a:rPr>
              <a:t>Regla N° 10: Excuse los errores de otros</a:t>
            </a:r>
          </a:p>
          <a:p>
            <a:r>
              <a:rPr lang="es-CL" dirty="0"/>
              <a:t>Recuerda que todos somos humanos y por lo tanto, todos nos equivocamos. Nunca se debe juzgar a alguien por sus fallos. En todo caso, ayudarlo o sugerirle cuando se encuentre un error y nunca mostrar prepotencia al encontrar un fallo y mucho menos reírse de él.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60462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40</TotalTime>
  <Words>687</Words>
  <Application>Microsoft Office PowerPoint</Application>
  <PresentationFormat>Presentación en pantalla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Ejecutivo</vt:lpstr>
      <vt:lpstr>CIBERACOSO </vt:lpstr>
      <vt:lpstr>Conceptos...</vt:lpstr>
      <vt:lpstr>Con respecto a la pélicula</vt:lpstr>
      <vt:lpstr> • Si eres menor y sufres algún tipo de acoso, cuéntaselo a tus padres o a tus profesores antes de hacer nada.  Bloquea a la gente que te moleste en el chat. Borra automáticamente los mensajes de la gente que te moleste por e-mail (o guárdalos sin leer, por si acaso necesitas más tarde pruebas de su actuación). Ignora a los que te provoquen en los foros.  No utilices nombres de usuario ni avatares provocativos.  Si recibes amenazas no borres las pruebas. Guárdalas y avisa a la policía.  Respeta la netiqueta. </vt:lpstr>
      <vt:lpstr>Las 10 reglas básicas de la netiqueta: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CIBERACOSO</dc:title>
  <dc:creator>Marcela</dc:creator>
  <cp:lastModifiedBy>Marcela</cp:lastModifiedBy>
  <cp:revision>5</cp:revision>
  <dcterms:created xsi:type="dcterms:W3CDTF">2019-03-13T19:34:53Z</dcterms:created>
  <dcterms:modified xsi:type="dcterms:W3CDTF">2019-03-13T20:15:20Z</dcterms:modified>
</cp:coreProperties>
</file>