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9" r:id="rId4"/>
    <p:sldId id="260" r:id="rId5"/>
    <p:sldId id="271" r:id="rId6"/>
    <p:sldId id="262" r:id="rId7"/>
    <p:sldId id="263" r:id="rId8"/>
    <p:sldId id="264" r:id="rId9"/>
    <p:sldId id="267" r:id="rId10"/>
    <p:sldId id="266" r:id="rId11"/>
    <p:sldId id="26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C4736-3F99-4CB0-BBDF-86622F8F21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8D2DD97-BC2B-40AF-87C9-7B2557F46234}">
      <dgm:prSet/>
      <dgm:spPr/>
      <dgm:t>
        <a:bodyPr/>
        <a:lstStyle/>
        <a:p>
          <a:r>
            <a:rPr lang="es-ES"/>
            <a:t>La sobreinformación que puede generar muchísima ansiedad.</a:t>
          </a:r>
          <a:endParaRPr lang="en-US"/>
        </a:p>
      </dgm:t>
    </dgm:pt>
    <dgm:pt modelId="{9BEE85BD-9A3B-43F4-A7E2-825A59910946}" type="parTrans" cxnId="{2CFD88CF-D996-4E74-AA4B-A7C7DDC04120}">
      <dgm:prSet/>
      <dgm:spPr/>
      <dgm:t>
        <a:bodyPr/>
        <a:lstStyle/>
        <a:p>
          <a:endParaRPr lang="en-US"/>
        </a:p>
      </dgm:t>
    </dgm:pt>
    <dgm:pt modelId="{726F257B-A6CE-4CBE-A7DB-DD9537599E7D}" type="sibTrans" cxnId="{2CFD88CF-D996-4E74-AA4B-A7C7DDC04120}">
      <dgm:prSet/>
      <dgm:spPr/>
      <dgm:t>
        <a:bodyPr/>
        <a:lstStyle/>
        <a:p>
          <a:endParaRPr lang="en-US"/>
        </a:p>
      </dgm:t>
    </dgm:pt>
    <dgm:pt modelId="{46D2D79B-39DA-4DB4-98A2-76275B0C96E8}">
      <dgm:prSet/>
      <dgm:spPr/>
      <dgm:t>
        <a:bodyPr/>
        <a:lstStyle/>
        <a:p>
          <a:r>
            <a:rPr lang="es-ES"/>
            <a:t>Para cuidarnos, evitaremos estar con la tele encendida todo el día escuchando noticias sobre el coronavirus.</a:t>
          </a:r>
          <a:endParaRPr lang="en-US"/>
        </a:p>
      </dgm:t>
    </dgm:pt>
    <dgm:pt modelId="{47BC5A44-F74B-420D-8083-7AB9C925D44E}" type="parTrans" cxnId="{2ED25118-F543-4D90-B8E9-2837C9CFB582}">
      <dgm:prSet/>
      <dgm:spPr/>
      <dgm:t>
        <a:bodyPr/>
        <a:lstStyle/>
        <a:p>
          <a:endParaRPr lang="en-US"/>
        </a:p>
      </dgm:t>
    </dgm:pt>
    <dgm:pt modelId="{09812A03-3E86-4987-AAE0-5B3A7DC51EBD}" type="sibTrans" cxnId="{2ED25118-F543-4D90-B8E9-2837C9CFB582}">
      <dgm:prSet/>
      <dgm:spPr/>
      <dgm:t>
        <a:bodyPr/>
        <a:lstStyle/>
        <a:p>
          <a:endParaRPr lang="en-US"/>
        </a:p>
      </dgm:t>
    </dgm:pt>
    <dgm:pt modelId="{B5B54092-C7CF-4437-A47B-0D5E69646FFE}">
      <dgm:prSet/>
      <dgm:spPr/>
      <dgm:t>
        <a:bodyPr/>
        <a:lstStyle/>
        <a:p>
          <a:r>
            <a:rPr lang="es-ES"/>
            <a:t>Sólo nos informaremos en un momento concreto del día que hayamos elejido previamente. Pueden ser los informativos de la mañana, de la tarde o de la noche, lo que nosotros queramos, pero solo una vez al día.</a:t>
          </a:r>
          <a:endParaRPr lang="en-US"/>
        </a:p>
      </dgm:t>
    </dgm:pt>
    <dgm:pt modelId="{68FA58D3-7576-4507-9843-74C54DE4FF07}" type="parTrans" cxnId="{14EA006D-64A2-4548-B80D-F7DCB4E92E21}">
      <dgm:prSet/>
      <dgm:spPr/>
      <dgm:t>
        <a:bodyPr/>
        <a:lstStyle/>
        <a:p>
          <a:endParaRPr lang="en-US"/>
        </a:p>
      </dgm:t>
    </dgm:pt>
    <dgm:pt modelId="{72FDF41A-C76B-4062-849E-7C7AC978DE18}" type="sibTrans" cxnId="{14EA006D-64A2-4548-B80D-F7DCB4E92E21}">
      <dgm:prSet/>
      <dgm:spPr/>
      <dgm:t>
        <a:bodyPr/>
        <a:lstStyle/>
        <a:p>
          <a:endParaRPr lang="en-US"/>
        </a:p>
      </dgm:t>
    </dgm:pt>
    <dgm:pt modelId="{EC31AF31-697C-4FB4-A5CA-9A91B82EA92E}">
      <dgm:prSet/>
      <dgm:spPr/>
      <dgm:t>
        <a:bodyPr/>
        <a:lstStyle/>
        <a:p>
          <a:r>
            <a:rPr lang="es-ES"/>
            <a:t>El resto del día estaremos ocupados haciendo actividades que no estén relacionadas con</a:t>
          </a:r>
          <a:r>
            <a:rPr lang="es-CL"/>
            <a:t> </a:t>
          </a:r>
          <a:r>
            <a:rPr lang="es-ES"/>
            <a:t>este tema.</a:t>
          </a:r>
          <a:endParaRPr lang="en-US"/>
        </a:p>
      </dgm:t>
    </dgm:pt>
    <dgm:pt modelId="{100A4CAA-53CD-48BB-B4A7-2DEF1D247888}" type="parTrans" cxnId="{FB54F0C2-80F7-4597-91C1-FF7A2E55B71F}">
      <dgm:prSet/>
      <dgm:spPr/>
      <dgm:t>
        <a:bodyPr/>
        <a:lstStyle/>
        <a:p>
          <a:endParaRPr lang="en-US"/>
        </a:p>
      </dgm:t>
    </dgm:pt>
    <dgm:pt modelId="{8FEDB616-D824-4906-A707-3A12CF0293B3}" type="sibTrans" cxnId="{FB54F0C2-80F7-4597-91C1-FF7A2E55B71F}">
      <dgm:prSet/>
      <dgm:spPr/>
      <dgm:t>
        <a:bodyPr/>
        <a:lstStyle/>
        <a:p>
          <a:endParaRPr lang="en-US"/>
        </a:p>
      </dgm:t>
    </dgm:pt>
    <dgm:pt modelId="{C8161835-7ED4-4F51-A33D-18BFFAC69D46}" type="pres">
      <dgm:prSet presAssocID="{7C2C4736-3F99-4CB0-BBDF-86622F8F2197}" presName="root" presStyleCnt="0">
        <dgm:presLayoutVars>
          <dgm:dir/>
          <dgm:resizeHandles val="exact"/>
        </dgm:presLayoutVars>
      </dgm:prSet>
      <dgm:spPr/>
    </dgm:pt>
    <dgm:pt modelId="{8C2DED9A-697C-4BB3-83C5-516FD118DC80}" type="pres">
      <dgm:prSet presAssocID="{48D2DD97-BC2B-40AF-87C9-7B2557F46234}" presName="compNode" presStyleCnt="0"/>
      <dgm:spPr/>
    </dgm:pt>
    <dgm:pt modelId="{93DCA68F-99AB-4F43-8B02-56ABFFE03297}" type="pres">
      <dgm:prSet presAssocID="{48D2DD97-BC2B-40AF-87C9-7B2557F46234}" presName="bgRect" presStyleLbl="bgShp" presStyleIdx="0" presStyleCnt="4"/>
      <dgm:spPr/>
    </dgm:pt>
    <dgm:pt modelId="{1D293EE2-535F-4531-A0A0-FEA9EEDA5AE5}" type="pres">
      <dgm:prSet presAssocID="{48D2DD97-BC2B-40AF-87C9-7B2557F462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B13B0FC-2F32-4386-9FA6-543638014380}" type="pres">
      <dgm:prSet presAssocID="{48D2DD97-BC2B-40AF-87C9-7B2557F46234}" presName="spaceRect" presStyleCnt="0"/>
      <dgm:spPr/>
    </dgm:pt>
    <dgm:pt modelId="{B7B7D700-2CA5-40CB-98A1-079F82DC9399}" type="pres">
      <dgm:prSet presAssocID="{48D2DD97-BC2B-40AF-87C9-7B2557F46234}" presName="parTx" presStyleLbl="revTx" presStyleIdx="0" presStyleCnt="4">
        <dgm:presLayoutVars>
          <dgm:chMax val="0"/>
          <dgm:chPref val="0"/>
        </dgm:presLayoutVars>
      </dgm:prSet>
      <dgm:spPr/>
    </dgm:pt>
    <dgm:pt modelId="{BDE53927-A8B9-4BCB-98F4-A6CF363359CD}" type="pres">
      <dgm:prSet presAssocID="{726F257B-A6CE-4CBE-A7DB-DD9537599E7D}" presName="sibTrans" presStyleCnt="0"/>
      <dgm:spPr/>
    </dgm:pt>
    <dgm:pt modelId="{695F2BA5-436A-42D0-80AE-EDED9E0774C1}" type="pres">
      <dgm:prSet presAssocID="{46D2D79B-39DA-4DB4-98A2-76275B0C96E8}" presName="compNode" presStyleCnt="0"/>
      <dgm:spPr/>
    </dgm:pt>
    <dgm:pt modelId="{B1502594-5BA5-4827-9003-A229C7A792A4}" type="pres">
      <dgm:prSet presAssocID="{46D2D79B-39DA-4DB4-98A2-76275B0C96E8}" presName="bgRect" presStyleLbl="bgShp" presStyleIdx="1" presStyleCnt="4"/>
      <dgm:spPr/>
    </dgm:pt>
    <dgm:pt modelId="{652182EB-4E50-4BE7-99ED-8FC2773E6182}" type="pres">
      <dgm:prSet presAssocID="{46D2D79B-39DA-4DB4-98A2-76275B0C96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2801E70-C18F-4E2A-8B15-C6716CE130DB}" type="pres">
      <dgm:prSet presAssocID="{46D2D79B-39DA-4DB4-98A2-76275B0C96E8}" presName="spaceRect" presStyleCnt="0"/>
      <dgm:spPr/>
    </dgm:pt>
    <dgm:pt modelId="{A159F6F5-6DFD-4F12-8AFD-A0801BAD8C12}" type="pres">
      <dgm:prSet presAssocID="{46D2D79B-39DA-4DB4-98A2-76275B0C96E8}" presName="parTx" presStyleLbl="revTx" presStyleIdx="1" presStyleCnt="4">
        <dgm:presLayoutVars>
          <dgm:chMax val="0"/>
          <dgm:chPref val="0"/>
        </dgm:presLayoutVars>
      </dgm:prSet>
      <dgm:spPr/>
    </dgm:pt>
    <dgm:pt modelId="{EE0A90D1-815F-4F2E-AE06-2B657A91D676}" type="pres">
      <dgm:prSet presAssocID="{09812A03-3E86-4987-AAE0-5B3A7DC51EBD}" presName="sibTrans" presStyleCnt="0"/>
      <dgm:spPr/>
    </dgm:pt>
    <dgm:pt modelId="{A06D20F7-C768-466A-B3D7-C43518B8FADC}" type="pres">
      <dgm:prSet presAssocID="{B5B54092-C7CF-4437-A47B-0D5E69646FFE}" presName="compNode" presStyleCnt="0"/>
      <dgm:spPr/>
    </dgm:pt>
    <dgm:pt modelId="{A8359FC2-566F-404D-938C-5116C4666CF8}" type="pres">
      <dgm:prSet presAssocID="{B5B54092-C7CF-4437-A47B-0D5E69646FFE}" presName="bgRect" presStyleLbl="bgShp" presStyleIdx="2" presStyleCnt="4"/>
      <dgm:spPr/>
    </dgm:pt>
    <dgm:pt modelId="{A4482A5B-9CE3-45B1-9E26-4B0B1D53F2B3}" type="pres">
      <dgm:prSet presAssocID="{B5B54092-C7CF-4437-A47B-0D5E69646F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F2A88CF-EAD0-46AC-87F5-B37EECE41D62}" type="pres">
      <dgm:prSet presAssocID="{B5B54092-C7CF-4437-A47B-0D5E69646FFE}" presName="spaceRect" presStyleCnt="0"/>
      <dgm:spPr/>
    </dgm:pt>
    <dgm:pt modelId="{A9C3F9E5-2A34-415A-BDF1-8041398245D2}" type="pres">
      <dgm:prSet presAssocID="{B5B54092-C7CF-4437-A47B-0D5E69646FFE}" presName="parTx" presStyleLbl="revTx" presStyleIdx="2" presStyleCnt="4">
        <dgm:presLayoutVars>
          <dgm:chMax val="0"/>
          <dgm:chPref val="0"/>
        </dgm:presLayoutVars>
      </dgm:prSet>
      <dgm:spPr/>
    </dgm:pt>
    <dgm:pt modelId="{EAD92D82-1F2F-4C47-B0F3-0E8AB34F1B65}" type="pres">
      <dgm:prSet presAssocID="{72FDF41A-C76B-4062-849E-7C7AC978DE18}" presName="sibTrans" presStyleCnt="0"/>
      <dgm:spPr/>
    </dgm:pt>
    <dgm:pt modelId="{6BBCE452-0D28-4FF3-8B6B-89D724A9C443}" type="pres">
      <dgm:prSet presAssocID="{EC31AF31-697C-4FB4-A5CA-9A91B82EA92E}" presName="compNode" presStyleCnt="0"/>
      <dgm:spPr/>
    </dgm:pt>
    <dgm:pt modelId="{DD6822AD-8F3D-4607-8B5D-D5E0981E7372}" type="pres">
      <dgm:prSet presAssocID="{EC31AF31-697C-4FB4-A5CA-9A91B82EA92E}" presName="bgRect" presStyleLbl="bgShp" presStyleIdx="3" presStyleCnt="4"/>
      <dgm:spPr/>
    </dgm:pt>
    <dgm:pt modelId="{CC68C9CD-6849-40B4-B7D4-56B548964A3F}" type="pres">
      <dgm:prSet presAssocID="{EC31AF31-697C-4FB4-A5CA-9A91B82EA9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tation"/>
        </a:ext>
      </dgm:extLst>
    </dgm:pt>
    <dgm:pt modelId="{A9941250-D780-44E2-AEDD-C38C6E7396FC}" type="pres">
      <dgm:prSet presAssocID="{EC31AF31-697C-4FB4-A5CA-9A91B82EA92E}" presName="spaceRect" presStyleCnt="0"/>
      <dgm:spPr/>
    </dgm:pt>
    <dgm:pt modelId="{6A7C915D-C05B-4142-9764-5CBC0BED6725}" type="pres">
      <dgm:prSet presAssocID="{EC31AF31-697C-4FB4-A5CA-9A91B82EA9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ED25118-F543-4D90-B8E9-2837C9CFB582}" srcId="{7C2C4736-3F99-4CB0-BBDF-86622F8F2197}" destId="{46D2D79B-39DA-4DB4-98A2-76275B0C96E8}" srcOrd="1" destOrd="0" parTransId="{47BC5A44-F74B-420D-8083-7AB9C925D44E}" sibTransId="{09812A03-3E86-4987-AAE0-5B3A7DC51EBD}"/>
    <dgm:cxn modelId="{14EA006D-64A2-4548-B80D-F7DCB4E92E21}" srcId="{7C2C4736-3F99-4CB0-BBDF-86622F8F2197}" destId="{B5B54092-C7CF-4437-A47B-0D5E69646FFE}" srcOrd="2" destOrd="0" parTransId="{68FA58D3-7576-4507-9843-74C54DE4FF07}" sibTransId="{72FDF41A-C76B-4062-849E-7C7AC978DE18}"/>
    <dgm:cxn modelId="{CA43636D-2299-49A6-BFC8-676521199582}" type="presOf" srcId="{48D2DD97-BC2B-40AF-87C9-7B2557F46234}" destId="{B7B7D700-2CA5-40CB-98A1-079F82DC9399}" srcOrd="0" destOrd="0" presId="urn:microsoft.com/office/officeart/2018/2/layout/IconVerticalSolidList"/>
    <dgm:cxn modelId="{FBB967B6-02B1-4E74-AFEB-21FEF7ABAFE9}" type="presOf" srcId="{46D2D79B-39DA-4DB4-98A2-76275B0C96E8}" destId="{A159F6F5-6DFD-4F12-8AFD-A0801BAD8C12}" srcOrd="0" destOrd="0" presId="urn:microsoft.com/office/officeart/2018/2/layout/IconVerticalSolidList"/>
    <dgm:cxn modelId="{FB54F0C2-80F7-4597-91C1-FF7A2E55B71F}" srcId="{7C2C4736-3F99-4CB0-BBDF-86622F8F2197}" destId="{EC31AF31-697C-4FB4-A5CA-9A91B82EA92E}" srcOrd="3" destOrd="0" parTransId="{100A4CAA-53CD-48BB-B4A7-2DEF1D247888}" sibTransId="{8FEDB616-D824-4906-A707-3A12CF0293B3}"/>
    <dgm:cxn modelId="{259D1AC6-3873-43D9-BE7D-B903D6C60C1F}" type="presOf" srcId="{B5B54092-C7CF-4437-A47B-0D5E69646FFE}" destId="{A9C3F9E5-2A34-415A-BDF1-8041398245D2}" srcOrd="0" destOrd="0" presId="urn:microsoft.com/office/officeart/2018/2/layout/IconVerticalSolidList"/>
    <dgm:cxn modelId="{2CFD88CF-D996-4E74-AA4B-A7C7DDC04120}" srcId="{7C2C4736-3F99-4CB0-BBDF-86622F8F2197}" destId="{48D2DD97-BC2B-40AF-87C9-7B2557F46234}" srcOrd="0" destOrd="0" parTransId="{9BEE85BD-9A3B-43F4-A7E2-825A59910946}" sibTransId="{726F257B-A6CE-4CBE-A7DB-DD9537599E7D}"/>
    <dgm:cxn modelId="{D87071DD-0F9A-4B37-BD04-56E7E7AF560A}" type="presOf" srcId="{7C2C4736-3F99-4CB0-BBDF-86622F8F2197}" destId="{C8161835-7ED4-4F51-A33D-18BFFAC69D46}" srcOrd="0" destOrd="0" presId="urn:microsoft.com/office/officeart/2018/2/layout/IconVerticalSolidList"/>
    <dgm:cxn modelId="{65B226F5-3C63-472E-95B4-E09F920ACB3F}" type="presOf" srcId="{EC31AF31-697C-4FB4-A5CA-9A91B82EA92E}" destId="{6A7C915D-C05B-4142-9764-5CBC0BED6725}" srcOrd="0" destOrd="0" presId="urn:microsoft.com/office/officeart/2018/2/layout/IconVerticalSolidList"/>
    <dgm:cxn modelId="{548718F6-4D41-45F5-A7E8-72DD1ADFD5D7}" type="presParOf" srcId="{C8161835-7ED4-4F51-A33D-18BFFAC69D46}" destId="{8C2DED9A-697C-4BB3-83C5-516FD118DC80}" srcOrd="0" destOrd="0" presId="urn:microsoft.com/office/officeart/2018/2/layout/IconVerticalSolidList"/>
    <dgm:cxn modelId="{81339243-1A1E-4139-8031-9FE6B98FE2DA}" type="presParOf" srcId="{8C2DED9A-697C-4BB3-83C5-516FD118DC80}" destId="{93DCA68F-99AB-4F43-8B02-56ABFFE03297}" srcOrd="0" destOrd="0" presId="urn:microsoft.com/office/officeart/2018/2/layout/IconVerticalSolidList"/>
    <dgm:cxn modelId="{4CBE01BF-F76F-49C8-AFC3-AF6072160D14}" type="presParOf" srcId="{8C2DED9A-697C-4BB3-83C5-516FD118DC80}" destId="{1D293EE2-535F-4531-A0A0-FEA9EEDA5AE5}" srcOrd="1" destOrd="0" presId="urn:microsoft.com/office/officeart/2018/2/layout/IconVerticalSolidList"/>
    <dgm:cxn modelId="{6E6E3A45-7AC7-495E-AE86-51407E2AE819}" type="presParOf" srcId="{8C2DED9A-697C-4BB3-83C5-516FD118DC80}" destId="{3B13B0FC-2F32-4386-9FA6-543638014380}" srcOrd="2" destOrd="0" presId="urn:microsoft.com/office/officeart/2018/2/layout/IconVerticalSolidList"/>
    <dgm:cxn modelId="{5FBAEEAF-BAFD-48E9-953E-6DC8561085B9}" type="presParOf" srcId="{8C2DED9A-697C-4BB3-83C5-516FD118DC80}" destId="{B7B7D700-2CA5-40CB-98A1-079F82DC9399}" srcOrd="3" destOrd="0" presId="urn:microsoft.com/office/officeart/2018/2/layout/IconVerticalSolidList"/>
    <dgm:cxn modelId="{843499FF-7A3C-4CD8-8C20-8ADF3826C945}" type="presParOf" srcId="{C8161835-7ED4-4F51-A33D-18BFFAC69D46}" destId="{BDE53927-A8B9-4BCB-98F4-A6CF363359CD}" srcOrd="1" destOrd="0" presId="urn:microsoft.com/office/officeart/2018/2/layout/IconVerticalSolidList"/>
    <dgm:cxn modelId="{CDA9A60E-6BB0-45EC-BD1B-2B65686B5C1F}" type="presParOf" srcId="{C8161835-7ED4-4F51-A33D-18BFFAC69D46}" destId="{695F2BA5-436A-42D0-80AE-EDED9E0774C1}" srcOrd="2" destOrd="0" presId="urn:microsoft.com/office/officeart/2018/2/layout/IconVerticalSolidList"/>
    <dgm:cxn modelId="{F04B475B-AED6-45B6-87AF-678B5F1F97D8}" type="presParOf" srcId="{695F2BA5-436A-42D0-80AE-EDED9E0774C1}" destId="{B1502594-5BA5-4827-9003-A229C7A792A4}" srcOrd="0" destOrd="0" presId="urn:microsoft.com/office/officeart/2018/2/layout/IconVerticalSolidList"/>
    <dgm:cxn modelId="{10516B9B-E2E6-42AD-ADD6-D0A39F93C42D}" type="presParOf" srcId="{695F2BA5-436A-42D0-80AE-EDED9E0774C1}" destId="{652182EB-4E50-4BE7-99ED-8FC2773E6182}" srcOrd="1" destOrd="0" presId="urn:microsoft.com/office/officeart/2018/2/layout/IconVerticalSolidList"/>
    <dgm:cxn modelId="{F1679B3F-3D5C-411A-8CFD-07E4360F60AF}" type="presParOf" srcId="{695F2BA5-436A-42D0-80AE-EDED9E0774C1}" destId="{42801E70-C18F-4E2A-8B15-C6716CE130DB}" srcOrd="2" destOrd="0" presId="urn:microsoft.com/office/officeart/2018/2/layout/IconVerticalSolidList"/>
    <dgm:cxn modelId="{C5F16233-4A1E-44CE-BE8B-308BBDDFDA9E}" type="presParOf" srcId="{695F2BA5-436A-42D0-80AE-EDED9E0774C1}" destId="{A159F6F5-6DFD-4F12-8AFD-A0801BAD8C12}" srcOrd="3" destOrd="0" presId="urn:microsoft.com/office/officeart/2018/2/layout/IconVerticalSolidList"/>
    <dgm:cxn modelId="{45BFF5D5-D2E1-44E7-840C-91C0C3517531}" type="presParOf" srcId="{C8161835-7ED4-4F51-A33D-18BFFAC69D46}" destId="{EE0A90D1-815F-4F2E-AE06-2B657A91D676}" srcOrd="3" destOrd="0" presId="urn:microsoft.com/office/officeart/2018/2/layout/IconVerticalSolidList"/>
    <dgm:cxn modelId="{24B30262-5623-46B7-AED8-9C1C3EF9BA75}" type="presParOf" srcId="{C8161835-7ED4-4F51-A33D-18BFFAC69D46}" destId="{A06D20F7-C768-466A-B3D7-C43518B8FADC}" srcOrd="4" destOrd="0" presId="urn:microsoft.com/office/officeart/2018/2/layout/IconVerticalSolidList"/>
    <dgm:cxn modelId="{A2A1272C-D9C8-49EB-BDF8-EA563FCC6B4B}" type="presParOf" srcId="{A06D20F7-C768-466A-B3D7-C43518B8FADC}" destId="{A8359FC2-566F-404D-938C-5116C4666CF8}" srcOrd="0" destOrd="0" presId="urn:microsoft.com/office/officeart/2018/2/layout/IconVerticalSolidList"/>
    <dgm:cxn modelId="{51CEFC07-3E42-4620-A87B-F683BFC646EC}" type="presParOf" srcId="{A06D20F7-C768-466A-B3D7-C43518B8FADC}" destId="{A4482A5B-9CE3-45B1-9E26-4B0B1D53F2B3}" srcOrd="1" destOrd="0" presId="urn:microsoft.com/office/officeart/2018/2/layout/IconVerticalSolidList"/>
    <dgm:cxn modelId="{A84A03E9-7054-4027-90E1-E671A0013E1B}" type="presParOf" srcId="{A06D20F7-C768-466A-B3D7-C43518B8FADC}" destId="{7F2A88CF-EAD0-46AC-87F5-B37EECE41D62}" srcOrd="2" destOrd="0" presId="urn:microsoft.com/office/officeart/2018/2/layout/IconVerticalSolidList"/>
    <dgm:cxn modelId="{0FD9B40E-B6E2-47B8-AED2-13FDAADB39DE}" type="presParOf" srcId="{A06D20F7-C768-466A-B3D7-C43518B8FADC}" destId="{A9C3F9E5-2A34-415A-BDF1-8041398245D2}" srcOrd="3" destOrd="0" presId="urn:microsoft.com/office/officeart/2018/2/layout/IconVerticalSolidList"/>
    <dgm:cxn modelId="{9041BD93-85B3-4353-B82B-91E8B7E95E22}" type="presParOf" srcId="{C8161835-7ED4-4F51-A33D-18BFFAC69D46}" destId="{EAD92D82-1F2F-4C47-B0F3-0E8AB34F1B65}" srcOrd="5" destOrd="0" presId="urn:microsoft.com/office/officeart/2018/2/layout/IconVerticalSolidList"/>
    <dgm:cxn modelId="{B3CF5B9A-FC7C-4CB7-BA73-C363B2B7C870}" type="presParOf" srcId="{C8161835-7ED4-4F51-A33D-18BFFAC69D46}" destId="{6BBCE452-0D28-4FF3-8B6B-89D724A9C443}" srcOrd="6" destOrd="0" presId="urn:microsoft.com/office/officeart/2018/2/layout/IconVerticalSolidList"/>
    <dgm:cxn modelId="{40BED8B6-80C8-4DAB-A586-BBF2E0A15BE8}" type="presParOf" srcId="{6BBCE452-0D28-4FF3-8B6B-89D724A9C443}" destId="{DD6822AD-8F3D-4607-8B5D-D5E0981E7372}" srcOrd="0" destOrd="0" presId="urn:microsoft.com/office/officeart/2018/2/layout/IconVerticalSolidList"/>
    <dgm:cxn modelId="{7125EC42-55C9-47E5-9718-C8F1A7D898F9}" type="presParOf" srcId="{6BBCE452-0D28-4FF3-8B6B-89D724A9C443}" destId="{CC68C9CD-6849-40B4-B7D4-56B548964A3F}" srcOrd="1" destOrd="0" presId="urn:microsoft.com/office/officeart/2018/2/layout/IconVerticalSolidList"/>
    <dgm:cxn modelId="{A59E9383-C344-41FA-9933-129429823342}" type="presParOf" srcId="{6BBCE452-0D28-4FF3-8B6B-89D724A9C443}" destId="{A9941250-D780-44E2-AEDD-C38C6E7396FC}" srcOrd="2" destOrd="0" presId="urn:microsoft.com/office/officeart/2018/2/layout/IconVerticalSolidList"/>
    <dgm:cxn modelId="{C394A474-3677-4171-907B-A5D1706E0927}" type="presParOf" srcId="{6BBCE452-0D28-4FF3-8B6B-89D724A9C443}" destId="{6A7C915D-C05B-4142-9764-5CBC0BED67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A889D-5ADC-434A-BFB1-FFE16CDA55F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482972-47F1-4A1B-9C0F-E511EBE9D865}">
      <dgm:prSet/>
      <dgm:spPr/>
      <dgm:t>
        <a:bodyPr/>
        <a:lstStyle/>
        <a:p>
          <a:r>
            <a:rPr lang="es-ES"/>
            <a:t>Que estamos haciendo algo que es esencial para el bien común.</a:t>
          </a:r>
          <a:endParaRPr lang="en-US"/>
        </a:p>
      </dgm:t>
    </dgm:pt>
    <dgm:pt modelId="{85836497-8BA3-431C-80C7-11393CF8E8BC}" type="parTrans" cxnId="{85D7EFC5-4FDF-4D61-8DEA-4C080F54D7ED}">
      <dgm:prSet/>
      <dgm:spPr/>
      <dgm:t>
        <a:bodyPr/>
        <a:lstStyle/>
        <a:p>
          <a:endParaRPr lang="en-US"/>
        </a:p>
      </dgm:t>
    </dgm:pt>
    <dgm:pt modelId="{07D7842B-9739-477E-9B8D-5A7DFCB42908}" type="sibTrans" cxnId="{85D7EFC5-4FDF-4D61-8DEA-4C080F54D7ED}">
      <dgm:prSet/>
      <dgm:spPr/>
      <dgm:t>
        <a:bodyPr/>
        <a:lstStyle/>
        <a:p>
          <a:endParaRPr lang="en-US"/>
        </a:p>
      </dgm:t>
    </dgm:pt>
    <dgm:pt modelId="{968ACF5A-6C26-40B0-A845-F755DC0B0E59}">
      <dgm:prSet/>
      <dgm:spPr/>
      <dgm:t>
        <a:bodyPr/>
        <a:lstStyle/>
        <a:p>
          <a:r>
            <a:rPr lang="es-ES"/>
            <a:t>Enfocarnos en que, aunque es difícil, quedándonos en casa estamos salvando vidas</a:t>
          </a:r>
          <a:endParaRPr lang="en-US"/>
        </a:p>
      </dgm:t>
    </dgm:pt>
    <dgm:pt modelId="{6BEBD8F7-357D-4F61-9B2E-CAC3D3EEEED5}" type="parTrans" cxnId="{227920C6-17A9-4D49-89A9-73E30A75B05A}">
      <dgm:prSet/>
      <dgm:spPr/>
      <dgm:t>
        <a:bodyPr/>
        <a:lstStyle/>
        <a:p>
          <a:endParaRPr lang="en-US"/>
        </a:p>
      </dgm:t>
    </dgm:pt>
    <dgm:pt modelId="{B83170A0-C22B-4E08-A38A-F1532885DC5B}" type="sibTrans" cxnId="{227920C6-17A9-4D49-89A9-73E30A75B05A}">
      <dgm:prSet/>
      <dgm:spPr/>
      <dgm:t>
        <a:bodyPr/>
        <a:lstStyle/>
        <a:p>
          <a:endParaRPr lang="en-US"/>
        </a:p>
      </dgm:t>
    </dgm:pt>
    <dgm:pt modelId="{9B192D90-0A47-4901-99A5-02B4E9CEAFE9}" type="pres">
      <dgm:prSet presAssocID="{87FA889D-5ADC-434A-BFB1-FFE16CDA55F8}" presName="Name0" presStyleCnt="0">
        <dgm:presLayoutVars>
          <dgm:dir/>
          <dgm:resizeHandles val="exact"/>
        </dgm:presLayoutVars>
      </dgm:prSet>
      <dgm:spPr/>
    </dgm:pt>
    <dgm:pt modelId="{A499FD55-46DF-4D64-ACBE-412BABFD52EF}" type="pres">
      <dgm:prSet presAssocID="{08482972-47F1-4A1B-9C0F-E511EBE9D865}" presName="parTxOnly" presStyleLbl="node1" presStyleIdx="0" presStyleCnt="2">
        <dgm:presLayoutVars>
          <dgm:bulletEnabled val="1"/>
        </dgm:presLayoutVars>
      </dgm:prSet>
      <dgm:spPr/>
    </dgm:pt>
    <dgm:pt modelId="{206A32DC-25CC-428A-8A4D-43DE4045E012}" type="pres">
      <dgm:prSet presAssocID="{07D7842B-9739-477E-9B8D-5A7DFCB42908}" presName="parSpace" presStyleCnt="0"/>
      <dgm:spPr/>
    </dgm:pt>
    <dgm:pt modelId="{67A11A31-FBAB-46C2-BF73-CCF9DCF71B00}" type="pres">
      <dgm:prSet presAssocID="{968ACF5A-6C26-40B0-A845-F755DC0B0E59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FB5FF55D-C4E5-45F7-8998-E844EA98D493}" type="presOf" srcId="{968ACF5A-6C26-40B0-A845-F755DC0B0E59}" destId="{67A11A31-FBAB-46C2-BF73-CCF9DCF71B00}" srcOrd="0" destOrd="0" presId="urn:microsoft.com/office/officeart/2005/8/layout/hChevron3"/>
    <dgm:cxn modelId="{56796A66-44B5-495F-AF64-D75B862AF7B5}" type="presOf" srcId="{87FA889D-5ADC-434A-BFB1-FFE16CDA55F8}" destId="{9B192D90-0A47-4901-99A5-02B4E9CEAFE9}" srcOrd="0" destOrd="0" presId="urn:microsoft.com/office/officeart/2005/8/layout/hChevron3"/>
    <dgm:cxn modelId="{85D7EFC5-4FDF-4D61-8DEA-4C080F54D7ED}" srcId="{87FA889D-5ADC-434A-BFB1-FFE16CDA55F8}" destId="{08482972-47F1-4A1B-9C0F-E511EBE9D865}" srcOrd="0" destOrd="0" parTransId="{85836497-8BA3-431C-80C7-11393CF8E8BC}" sibTransId="{07D7842B-9739-477E-9B8D-5A7DFCB42908}"/>
    <dgm:cxn modelId="{227920C6-17A9-4D49-89A9-73E30A75B05A}" srcId="{87FA889D-5ADC-434A-BFB1-FFE16CDA55F8}" destId="{968ACF5A-6C26-40B0-A845-F755DC0B0E59}" srcOrd="1" destOrd="0" parTransId="{6BEBD8F7-357D-4F61-9B2E-CAC3D3EEEED5}" sibTransId="{B83170A0-C22B-4E08-A38A-F1532885DC5B}"/>
    <dgm:cxn modelId="{26B586DF-0C09-449D-BD4A-4A086021B707}" type="presOf" srcId="{08482972-47F1-4A1B-9C0F-E511EBE9D865}" destId="{A499FD55-46DF-4D64-ACBE-412BABFD52EF}" srcOrd="0" destOrd="0" presId="urn:microsoft.com/office/officeart/2005/8/layout/hChevron3"/>
    <dgm:cxn modelId="{B1036247-9A2A-42AE-B4F2-09D11FD2199F}" type="presParOf" srcId="{9B192D90-0A47-4901-99A5-02B4E9CEAFE9}" destId="{A499FD55-46DF-4D64-ACBE-412BABFD52EF}" srcOrd="0" destOrd="0" presId="urn:microsoft.com/office/officeart/2005/8/layout/hChevron3"/>
    <dgm:cxn modelId="{80A63D7C-3AE9-4559-BF47-F708C3765ED5}" type="presParOf" srcId="{9B192D90-0A47-4901-99A5-02B4E9CEAFE9}" destId="{206A32DC-25CC-428A-8A4D-43DE4045E012}" srcOrd="1" destOrd="0" presId="urn:microsoft.com/office/officeart/2005/8/layout/hChevron3"/>
    <dgm:cxn modelId="{6D6F9B46-13F7-4C55-AFCD-0B7DB24E332B}" type="presParOf" srcId="{9B192D90-0A47-4901-99A5-02B4E9CEAFE9}" destId="{67A11A31-FBAB-46C2-BF73-CCF9DCF71B0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10F03-3F9C-4505-AA76-CA842AE94BD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3D1BBB-F276-447C-8DEE-EC158C8F7C07}">
      <dgm:prSet/>
      <dgm:spPr/>
      <dgm:t>
        <a:bodyPr/>
        <a:lstStyle/>
        <a:p>
          <a:r>
            <a:rPr lang="es-ES"/>
            <a:t>Limitar el tiempo que pasamos conectados a la tecnología.</a:t>
          </a:r>
          <a:endParaRPr lang="en-US"/>
        </a:p>
      </dgm:t>
    </dgm:pt>
    <dgm:pt modelId="{BB0BCC68-CE37-45DA-A652-397043A9B2CD}" type="parTrans" cxnId="{301A7670-4157-410B-A1BC-3A8381D4C7CC}">
      <dgm:prSet/>
      <dgm:spPr/>
      <dgm:t>
        <a:bodyPr/>
        <a:lstStyle/>
        <a:p>
          <a:endParaRPr lang="en-US"/>
        </a:p>
      </dgm:t>
    </dgm:pt>
    <dgm:pt modelId="{D9AF1ED6-1066-43AB-A196-DC748E404023}" type="sibTrans" cxnId="{301A7670-4157-410B-A1BC-3A8381D4C7C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21E65B6-1C99-400C-AA60-D1A31F8120AD}">
      <dgm:prSet/>
      <dgm:spPr/>
      <dgm:t>
        <a:bodyPr/>
        <a:lstStyle/>
        <a:p>
          <a:r>
            <a:rPr lang="es-ES"/>
            <a:t>Buscar actividades manuales y formas de pasar el tiempo separados de las pantallas.</a:t>
          </a:r>
          <a:endParaRPr lang="en-US"/>
        </a:p>
      </dgm:t>
    </dgm:pt>
    <dgm:pt modelId="{56302CAF-52D9-4A01-9130-1508A27B75C7}" type="parTrans" cxnId="{E943E927-C1B3-46D5-9D05-3BFBA0E8062D}">
      <dgm:prSet/>
      <dgm:spPr/>
      <dgm:t>
        <a:bodyPr/>
        <a:lstStyle/>
        <a:p>
          <a:endParaRPr lang="en-US"/>
        </a:p>
      </dgm:t>
    </dgm:pt>
    <dgm:pt modelId="{3A511E56-C63F-4599-8C4D-47BFF71C9266}" type="sibTrans" cxnId="{E943E927-C1B3-46D5-9D05-3BFBA0E8062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2E27629-12A2-4BFE-A9A9-9E7C9CDBCE7B}">
      <dgm:prSet/>
      <dgm:spPr/>
      <dgm:t>
        <a:bodyPr/>
        <a:lstStyle/>
        <a:p>
          <a:r>
            <a:rPr lang="es-ES"/>
            <a:t>Buscar	formas	de	actividad	física	que	podamos realizar en casa</a:t>
          </a:r>
          <a:endParaRPr lang="en-US"/>
        </a:p>
      </dgm:t>
    </dgm:pt>
    <dgm:pt modelId="{2C232418-2FDB-423A-97F6-217BB23CA982}" type="parTrans" cxnId="{6FF6E98B-6BEF-4500-9175-61CB782FE10D}">
      <dgm:prSet/>
      <dgm:spPr/>
      <dgm:t>
        <a:bodyPr/>
        <a:lstStyle/>
        <a:p>
          <a:endParaRPr lang="en-US"/>
        </a:p>
      </dgm:t>
    </dgm:pt>
    <dgm:pt modelId="{30D4909E-9E91-4342-A3E4-F5C258D03B38}" type="sibTrans" cxnId="{6FF6E98B-6BEF-4500-9175-61CB782FE10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CC3AEB6-AFD3-4F09-BE0F-3BCB3F7C6025}" type="pres">
      <dgm:prSet presAssocID="{45010F03-3F9C-4505-AA76-CA842AE94BD0}" presName="Name0" presStyleCnt="0">
        <dgm:presLayoutVars>
          <dgm:animLvl val="lvl"/>
          <dgm:resizeHandles val="exact"/>
        </dgm:presLayoutVars>
      </dgm:prSet>
      <dgm:spPr/>
    </dgm:pt>
    <dgm:pt modelId="{1AAFA67C-980D-4C52-BC8E-6EF198320B63}" type="pres">
      <dgm:prSet presAssocID="{8C3D1BBB-F276-447C-8DEE-EC158C8F7C07}" presName="compositeNode" presStyleCnt="0">
        <dgm:presLayoutVars>
          <dgm:bulletEnabled val="1"/>
        </dgm:presLayoutVars>
      </dgm:prSet>
      <dgm:spPr/>
    </dgm:pt>
    <dgm:pt modelId="{A926DF83-0F3A-42DF-8A3E-42C7B8BA60A1}" type="pres">
      <dgm:prSet presAssocID="{8C3D1BBB-F276-447C-8DEE-EC158C8F7C07}" presName="bgRect" presStyleLbl="bgAccFollowNode1" presStyleIdx="0" presStyleCnt="3"/>
      <dgm:spPr/>
    </dgm:pt>
    <dgm:pt modelId="{6674B3AA-64DF-4C0F-854E-9BEECA07FF90}" type="pres">
      <dgm:prSet presAssocID="{D9AF1ED6-1066-43AB-A196-DC748E40402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8EAD1EB-3766-4C2E-BD43-0621B0EA2D3F}" type="pres">
      <dgm:prSet presAssocID="{8C3D1BBB-F276-447C-8DEE-EC158C8F7C07}" presName="bottomLine" presStyleLbl="alignNode1" presStyleIdx="1" presStyleCnt="6">
        <dgm:presLayoutVars/>
      </dgm:prSet>
      <dgm:spPr/>
    </dgm:pt>
    <dgm:pt modelId="{5F77E868-63CF-492C-8240-0055D8728AF6}" type="pres">
      <dgm:prSet presAssocID="{8C3D1BBB-F276-447C-8DEE-EC158C8F7C07}" presName="nodeText" presStyleLbl="bgAccFollowNode1" presStyleIdx="0" presStyleCnt="3">
        <dgm:presLayoutVars>
          <dgm:bulletEnabled val="1"/>
        </dgm:presLayoutVars>
      </dgm:prSet>
      <dgm:spPr/>
    </dgm:pt>
    <dgm:pt modelId="{7E0907B6-B6C8-4601-B9A8-8468FD7FE6B9}" type="pres">
      <dgm:prSet presAssocID="{D9AF1ED6-1066-43AB-A196-DC748E404023}" presName="sibTrans" presStyleCnt="0"/>
      <dgm:spPr/>
    </dgm:pt>
    <dgm:pt modelId="{0E283E79-3D0D-4A19-A32A-E266BF1841FF}" type="pres">
      <dgm:prSet presAssocID="{021E65B6-1C99-400C-AA60-D1A31F8120AD}" presName="compositeNode" presStyleCnt="0">
        <dgm:presLayoutVars>
          <dgm:bulletEnabled val="1"/>
        </dgm:presLayoutVars>
      </dgm:prSet>
      <dgm:spPr/>
    </dgm:pt>
    <dgm:pt modelId="{4F9FB73F-684F-419B-8DE5-36CE092A9179}" type="pres">
      <dgm:prSet presAssocID="{021E65B6-1C99-400C-AA60-D1A31F8120AD}" presName="bgRect" presStyleLbl="bgAccFollowNode1" presStyleIdx="1" presStyleCnt="3"/>
      <dgm:spPr/>
    </dgm:pt>
    <dgm:pt modelId="{CA4C903E-FB7B-44EA-8B1B-2E070293EA50}" type="pres">
      <dgm:prSet presAssocID="{3A511E56-C63F-4599-8C4D-47BFF71C926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7BE64F0-66E2-4019-B435-93719FD39CBD}" type="pres">
      <dgm:prSet presAssocID="{021E65B6-1C99-400C-AA60-D1A31F8120AD}" presName="bottomLine" presStyleLbl="alignNode1" presStyleIdx="3" presStyleCnt="6">
        <dgm:presLayoutVars/>
      </dgm:prSet>
      <dgm:spPr/>
    </dgm:pt>
    <dgm:pt modelId="{0B3DF91E-67F5-46BD-9132-AA402F1A6873}" type="pres">
      <dgm:prSet presAssocID="{021E65B6-1C99-400C-AA60-D1A31F8120AD}" presName="nodeText" presStyleLbl="bgAccFollowNode1" presStyleIdx="1" presStyleCnt="3">
        <dgm:presLayoutVars>
          <dgm:bulletEnabled val="1"/>
        </dgm:presLayoutVars>
      </dgm:prSet>
      <dgm:spPr/>
    </dgm:pt>
    <dgm:pt modelId="{47A08B57-1903-4C79-991D-C9C5A9CB9A02}" type="pres">
      <dgm:prSet presAssocID="{3A511E56-C63F-4599-8C4D-47BFF71C9266}" presName="sibTrans" presStyleCnt="0"/>
      <dgm:spPr/>
    </dgm:pt>
    <dgm:pt modelId="{FEC36E4B-C2EC-4C48-BE6C-D807C3326DB1}" type="pres">
      <dgm:prSet presAssocID="{D2E27629-12A2-4BFE-A9A9-9E7C9CDBCE7B}" presName="compositeNode" presStyleCnt="0">
        <dgm:presLayoutVars>
          <dgm:bulletEnabled val="1"/>
        </dgm:presLayoutVars>
      </dgm:prSet>
      <dgm:spPr/>
    </dgm:pt>
    <dgm:pt modelId="{82A55061-61FD-4ABD-BAAB-C903CA2511A8}" type="pres">
      <dgm:prSet presAssocID="{D2E27629-12A2-4BFE-A9A9-9E7C9CDBCE7B}" presName="bgRect" presStyleLbl="bgAccFollowNode1" presStyleIdx="2" presStyleCnt="3"/>
      <dgm:spPr/>
    </dgm:pt>
    <dgm:pt modelId="{BC604966-341C-4C5E-9237-FEBCAA77F698}" type="pres">
      <dgm:prSet presAssocID="{30D4909E-9E91-4342-A3E4-F5C258D03B3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9C142F4-297D-4B2F-AED9-7CD103E9A567}" type="pres">
      <dgm:prSet presAssocID="{D2E27629-12A2-4BFE-A9A9-9E7C9CDBCE7B}" presName="bottomLine" presStyleLbl="alignNode1" presStyleIdx="5" presStyleCnt="6">
        <dgm:presLayoutVars/>
      </dgm:prSet>
      <dgm:spPr/>
    </dgm:pt>
    <dgm:pt modelId="{56F9D24F-1A6C-46B6-B6F5-B93FEAE5877B}" type="pres">
      <dgm:prSet presAssocID="{D2E27629-12A2-4BFE-A9A9-9E7C9CDBCE7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5926411-BE03-47B3-9D1D-38970B7C8FD4}" type="presOf" srcId="{021E65B6-1C99-400C-AA60-D1A31F8120AD}" destId="{0B3DF91E-67F5-46BD-9132-AA402F1A6873}" srcOrd="1" destOrd="0" presId="urn:microsoft.com/office/officeart/2016/7/layout/BasicLinearProcessNumbered"/>
    <dgm:cxn modelId="{A8D2EF26-AEEA-4E66-A2F5-B4F7A54E816A}" type="presOf" srcId="{30D4909E-9E91-4342-A3E4-F5C258D03B38}" destId="{BC604966-341C-4C5E-9237-FEBCAA77F698}" srcOrd="0" destOrd="0" presId="urn:microsoft.com/office/officeart/2016/7/layout/BasicLinearProcessNumbered"/>
    <dgm:cxn modelId="{E943E927-C1B3-46D5-9D05-3BFBA0E8062D}" srcId="{45010F03-3F9C-4505-AA76-CA842AE94BD0}" destId="{021E65B6-1C99-400C-AA60-D1A31F8120AD}" srcOrd="1" destOrd="0" parTransId="{56302CAF-52D9-4A01-9130-1508A27B75C7}" sibTransId="{3A511E56-C63F-4599-8C4D-47BFF71C9266}"/>
    <dgm:cxn modelId="{AF7BDF5E-910D-4A8D-954E-A4B63A674ECC}" type="presOf" srcId="{8C3D1BBB-F276-447C-8DEE-EC158C8F7C07}" destId="{A926DF83-0F3A-42DF-8A3E-42C7B8BA60A1}" srcOrd="0" destOrd="0" presId="urn:microsoft.com/office/officeart/2016/7/layout/BasicLinearProcessNumbered"/>
    <dgm:cxn modelId="{301A7670-4157-410B-A1BC-3A8381D4C7CC}" srcId="{45010F03-3F9C-4505-AA76-CA842AE94BD0}" destId="{8C3D1BBB-F276-447C-8DEE-EC158C8F7C07}" srcOrd="0" destOrd="0" parTransId="{BB0BCC68-CE37-45DA-A652-397043A9B2CD}" sibTransId="{D9AF1ED6-1066-43AB-A196-DC748E404023}"/>
    <dgm:cxn modelId="{ECA0BF51-5C89-41E4-9727-D53CA2FF21DE}" type="presOf" srcId="{D9AF1ED6-1066-43AB-A196-DC748E404023}" destId="{6674B3AA-64DF-4C0F-854E-9BEECA07FF90}" srcOrd="0" destOrd="0" presId="urn:microsoft.com/office/officeart/2016/7/layout/BasicLinearProcessNumbered"/>
    <dgm:cxn modelId="{6FF6E98B-6BEF-4500-9175-61CB782FE10D}" srcId="{45010F03-3F9C-4505-AA76-CA842AE94BD0}" destId="{D2E27629-12A2-4BFE-A9A9-9E7C9CDBCE7B}" srcOrd="2" destOrd="0" parTransId="{2C232418-2FDB-423A-97F6-217BB23CA982}" sibTransId="{30D4909E-9E91-4342-A3E4-F5C258D03B38}"/>
    <dgm:cxn modelId="{7861549B-D2A2-4778-850D-1FE9EE18C094}" type="presOf" srcId="{D2E27629-12A2-4BFE-A9A9-9E7C9CDBCE7B}" destId="{82A55061-61FD-4ABD-BAAB-C903CA2511A8}" srcOrd="0" destOrd="0" presId="urn:microsoft.com/office/officeart/2016/7/layout/BasicLinearProcessNumbered"/>
    <dgm:cxn modelId="{99638BB6-FB18-4BDD-B16C-FFB283078D5B}" type="presOf" srcId="{D2E27629-12A2-4BFE-A9A9-9E7C9CDBCE7B}" destId="{56F9D24F-1A6C-46B6-B6F5-B93FEAE5877B}" srcOrd="1" destOrd="0" presId="urn:microsoft.com/office/officeart/2016/7/layout/BasicLinearProcessNumbered"/>
    <dgm:cxn modelId="{15FF44C8-3AFE-45F1-90C4-8D7D6A9FFF68}" type="presOf" srcId="{021E65B6-1C99-400C-AA60-D1A31F8120AD}" destId="{4F9FB73F-684F-419B-8DE5-36CE092A9179}" srcOrd="0" destOrd="0" presId="urn:microsoft.com/office/officeart/2016/7/layout/BasicLinearProcessNumbered"/>
    <dgm:cxn modelId="{D30FF7E3-8D71-4D0F-95BB-370A771FCF90}" type="presOf" srcId="{45010F03-3F9C-4505-AA76-CA842AE94BD0}" destId="{ACC3AEB6-AFD3-4F09-BE0F-3BCB3F7C6025}" srcOrd="0" destOrd="0" presId="urn:microsoft.com/office/officeart/2016/7/layout/BasicLinearProcessNumbered"/>
    <dgm:cxn modelId="{485059F4-93AA-4FCF-A4C8-20794ED90CEB}" type="presOf" srcId="{3A511E56-C63F-4599-8C4D-47BFF71C9266}" destId="{CA4C903E-FB7B-44EA-8B1B-2E070293EA50}" srcOrd="0" destOrd="0" presId="urn:microsoft.com/office/officeart/2016/7/layout/BasicLinearProcessNumbered"/>
    <dgm:cxn modelId="{8847BAF9-9EC3-4CA2-A7BD-788195BC57CE}" type="presOf" srcId="{8C3D1BBB-F276-447C-8DEE-EC158C8F7C07}" destId="{5F77E868-63CF-492C-8240-0055D8728AF6}" srcOrd="1" destOrd="0" presId="urn:microsoft.com/office/officeart/2016/7/layout/BasicLinearProcessNumbered"/>
    <dgm:cxn modelId="{AA250D27-3428-487F-A861-D45CF1267931}" type="presParOf" srcId="{ACC3AEB6-AFD3-4F09-BE0F-3BCB3F7C6025}" destId="{1AAFA67C-980D-4C52-BC8E-6EF198320B63}" srcOrd="0" destOrd="0" presId="urn:microsoft.com/office/officeart/2016/7/layout/BasicLinearProcessNumbered"/>
    <dgm:cxn modelId="{672BD22E-2EBF-4ECD-8B1B-FEA906B6457F}" type="presParOf" srcId="{1AAFA67C-980D-4C52-BC8E-6EF198320B63}" destId="{A926DF83-0F3A-42DF-8A3E-42C7B8BA60A1}" srcOrd="0" destOrd="0" presId="urn:microsoft.com/office/officeart/2016/7/layout/BasicLinearProcessNumbered"/>
    <dgm:cxn modelId="{D59B4436-315A-4566-A312-4072333ECD1A}" type="presParOf" srcId="{1AAFA67C-980D-4C52-BC8E-6EF198320B63}" destId="{6674B3AA-64DF-4C0F-854E-9BEECA07FF90}" srcOrd="1" destOrd="0" presId="urn:microsoft.com/office/officeart/2016/7/layout/BasicLinearProcessNumbered"/>
    <dgm:cxn modelId="{ED2288A6-FB18-4B4F-BC7C-0FAD44DAA503}" type="presParOf" srcId="{1AAFA67C-980D-4C52-BC8E-6EF198320B63}" destId="{D8EAD1EB-3766-4C2E-BD43-0621B0EA2D3F}" srcOrd="2" destOrd="0" presId="urn:microsoft.com/office/officeart/2016/7/layout/BasicLinearProcessNumbered"/>
    <dgm:cxn modelId="{5E20FF6B-8A01-4563-8E85-FBC52063D34C}" type="presParOf" srcId="{1AAFA67C-980D-4C52-BC8E-6EF198320B63}" destId="{5F77E868-63CF-492C-8240-0055D8728AF6}" srcOrd="3" destOrd="0" presId="urn:microsoft.com/office/officeart/2016/7/layout/BasicLinearProcessNumbered"/>
    <dgm:cxn modelId="{90ED0F01-D9DE-48B2-9DD3-1071708530A8}" type="presParOf" srcId="{ACC3AEB6-AFD3-4F09-BE0F-3BCB3F7C6025}" destId="{7E0907B6-B6C8-4601-B9A8-8468FD7FE6B9}" srcOrd="1" destOrd="0" presId="urn:microsoft.com/office/officeart/2016/7/layout/BasicLinearProcessNumbered"/>
    <dgm:cxn modelId="{1F6BA3FB-9A26-4042-9FEE-D3A751F6FC7E}" type="presParOf" srcId="{ACC3AEB6-AFD3-4F09-BE0F-3BCB3F7C6025}" destId="{0E283E79-3D0D-4A19-A32A-E266BF1841FF}" srcOrd="2" destOrd="0" presId="urn:microsoft.com/office/officeart/2016/7/layout/BasicLinearProcessNumbered"/>
    <dgm:cxn modelId="{70726DDE-5546-4795-BF2B-1E8F1602E1A1}" type="presParOf" srcId="{0E283E79-3D0D-4A19-A32A-E266BF1841FF}" destId="{4F9FB73F-684F-419B-8DE5-36CE092A9179}" srcOrd="0" destOrd="0" presId="urn:microsoft.com/office/officeart/2016/7/layout/BasicLinearProcessNumbered"/>
    <dgm:cxn modelId="{6694F5E1-B39B-46CF-BB87-4DFD1EAF25B2}" type="presParOf" srcId="{0E283E79-3D0D-4A19-A32A-E266BF1841FF}" destId="{CA4C903E-FB7B-44EA-8B1B-2E070293EA50}" srcOrd="1" destOrd="0" presId="urn:microsoft.com/office/officeart/2016/7/layout/BasicLinearProcessNumbered"/>
    <dgm:cxn modelId="{B13C4AEE-4A5E-4974-802B-388CE92D29B3}" type="presParOf" srcId="{0E283E79-3D0D-4A19-A32A-E266BF1841FF}" destId="{D7BE64F0-66E2-4019-B435-93719FD39CBD}" srcOrd="2" destOrd="0" presId="urn:microsoft.com/office/officeart/2016/7/layout/BasicLinearProcessNumbered"/>
    <dgm:cxn modelId="{491625E5-1B88-49EB-9D2A-F828CB8E222D}" type="presParOf" srcId="{0E283E79-3D0D-4A19-A32A-E266BF1841FF}" destId="{0B3DF91E-67F5-46BD-9132-AA402F1A6873}" srcOrd="3" destOrd="0" presId="urn:microsoft.com/office/officeart/2016/7/layout/BasicLinearProcessNumbered"/>
    <dgm:cxn modelId="{1C37259A-FD97-47A7-ADB7-A07D0D81B3E6}" type="presParOf" srcId="{ACC3AEB6-AFD3-4F09-BE0F-3BCB3F7C6025}" destId="{47A08B57-1903-4C79-991D-C9C5A9CB9A02}" srcOrd="3" destOrd="0" presId="urn:microsoft.com/office/officeart/2016/7/layout/BasicLinearProcessNumbered"/>
    <dgm:cxn modelId="{8EEDAD18-9599-4B5E-9349-BACE810C4DF5}" type="presParOf" srcId="{ACC3AEB6-AFD3-4F09-BE0F-3BCB3F7C6025}" destId="{FEC36E4B-C2EC-4C48-BE6C-D807C3326DB1}" srcOrd="4" destOrd="0" presId="urn:microsoft.com/office/officeart/2016/7/layout/BasicLinearProcessNumbered"/>
    <dgm:cxn modelId="{9C6C1E7D-CA4C-455F-BFDF-94D168B90066}" type="presParOf" srcId="{FEC36E4B-C2EC-4C48-BE6C-D807C3326DB1}" destId="{82A55061-61FD-4ABD-BAAB-C903CA2511A8}" srcOrd="0" destOrd="0" presId="urn:microsoft.com/office/officeart/2016/7/layout/BasicLinearProcessNumbered"/>
    <dgm:cxn modelId="{9A020F13-811A-4AF6-AEE1-EFF1B5A47D39}" type="presParOf" srcId="{FEC36E4B-C2EC-4C48-BE6C-D807C3326DB1}" destId="{BC604966-341C-4C5E-9237-FEBCAA77F698}" srcOrd="1" destOrd="0" presId="urn:microsoft.com/office/officeart/2016/7/layout/BasicLinearProcessNumbered"/>
    <dgm:cxn modelId="{E895AE1C-A46E-4D4B-9E66-AF4969457BBD}" type="presParOf" srcId="{FEC36E4B-C2EC-4C48-BE6C-D807C3326DB1}" destId="{E9C142F4-297D-4B2F-AED9-7CD103E9A567}" srcOrd="2" destOrd="0" presId="urn:microsoft.com/office/officeart/2016/7/layout/BasicLinearProcessNumbered"/>
    <dgm:cxn modelId="{BFCC92DB-999F-4DE9-866C-EAA655F7AFB2}" type="presParOf" srcId="{FEC36E4B-C2EC-4C48-BE6C-D807C3326DB1}" destId="{56F9D24F-1A6C-46B6-B6F5-B93FEAE5877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CA68F-99AB-4F43-8B02-56ABFFE03297}">
      <dsp:nvSpPr>
        <dsp:cNvPr id="0" name=""/>
        <dsp:cNvSpPr/>
      </dsp:nvSpPr>
      <dsp:spPr>
        <a:xfrm>
          <a:off x="0" y="2319"/>
          <a:ext cx="6572250" cy="1175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93EE2-535F-4531-A0A0-FEA9EEDA5AE5}">
      <dsp:nvSpPr>
        <dsp:cNvPr id="0" name=""/>
        <dsp:cNvSpPr/>
      </dsp:nvSpPr>
      <dsp:spPr>
        <a:xfrm>
          <a:off x="355571" y="266794"/>
          <a:ext cx="646494" cy="6464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7D700-2CA5-40CB-98A1-079F82DC9399}">
      <dsp:nvSpPr>
        <dsp:cNvPr id="0" name=""/>
        <dsp:cNvSpPr/>
      </dsp:nvSpPr>
      <dsp:spPr>
        <a:xfrm>
          <a:off x="1357638" y="2319"/>
          <a:ext cx="5214611" cy="11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01" tIns="124401" rIns="124401" bIns="12440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La sobreinformación que puede generar muchísima ansiedad.</a:t>
          </a:r>
          <a:endParaRPr lang="en-US" sz="1500" kern="1200"/>
        </a:p>
      </dsp:txBody>
      <dsp:txXfrm>
        <a:off x="1357638" y="2319"/>
        <a:ext cx="5214611" cy="1175444"/>
      </dsp:txXfrm>
    </dsp:sp>
    <dsp:sp modelId="{B1502594-5BA5-4827-9003-A229C7A792A4}">
      <dsp:nvSpPr>
        <dsp:cNvPr id="0" name=""/>
        <dsp:cNvSpPr/>
      </dsp:nvSpPr>
      <dsp:spPr>
        <a:xfrm>
          <a:off x="0" y="1471624"/>
          <a:ext cx="6572250" cy="1175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182EB-4E50-4BE7-99ED-8FC2773E6182}">
      <dsp:nvSpPr>
        <dsp:cNvPr id="0" name=""/>
        <dsp:cNvSpPr/>
      </dsp:nvSpPr>
      <dsp:spPr>
        <a:xfrm>
          <a:off x="355571" y="1736099"/>
          <a:ext cx="646494" cy="6464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9F6F5-6DFD-4F12-8AFD-A0801BAD8C12}">
      <dsp:nvSpPr>
        <dsp:cNvPr id="0" name=""/>
        <dsp:cNvSpPr/>
      </dsp:nvSpPr>
      <dsp:spPr>
        <a:xfrm>
          <a:off x="1357638" y="1471624"/>
          <a:ext cx="5214611" cy="11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01" tIns="124401" rIns="124401" bIns="12440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Para cuidarnos, evitaremos estar con la tele encendida todo el día escuchando noticias sobre el coronavirus.</a:t>
          </a:r>
          <a:endParaRPr lang="en-US" sz="1500" kern="1200"/>
        </a:p>
      </dsp:txBody>
      <dsp:txXfrm>
        <a:off x="1357638" y="1471624"/>
        <a:ext cx="5214611" cy="1175444"/>
      </dsp:txXfrm>
    </dsp:sp>
    <dsp:sp modelId="{A8359FC2-566F-404D-938C-5116C4666CF8}">
      <dsp:nvSpPr>
        <dsp:cNvPr id="0" name=""/>
        <dsp:cNvSpPr/>
      </dsp:nvSpPr>
      <dsp:spPr>
        <a:xfrm>
          <a:off x="0" y="2940930"/>
          <a:ext cx="6572250" cy="1175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82A5B-9CE3-45B1-9E26-4B0B1D53F2B3}">
      <dsp:nvSpPr>
        <dsp:cNvPr id="0" name=""/>
        <dsp:cNvSpPr/>
      </dsp:nvSpPr>
      <dsp:spPr>
        <a:xfrm>
          <a:off x="355571" y="3205405"/>
          <a:ext cx="646494" cy="6464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3F9E5-2A34-415A-BDF1-8041398245D2}">
      <dsp:nvSpPr>
        <dsp:cNvPr id="0" name=""/>
        <dsp:cNvSpPr/>
      </dsp:nvSpPr>
      <dsp:spPr>
        <a:xfrm>
          <a:off x="1357638" y="2940930"/>
          <a:ext cx="5214611" cy="11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01" tIns="124401" rIns="124401" bIns="12440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Sólo nos informaremos en un momento concreto del día que hayamos elejido previamente. Pueden ser los informativos de la mañana, de la tarde o de la noche, lo que nosotros queramos, pero solo una vez al día.</a:t>
          </a:r>
          <a:endParaRPr lang="en-US" sz="1500" kern="1200"/>
        </a:p>
      </dsp:txBody>
      <dsp:txXfrm>
        <a:off x="1357638" y="2940930"/>
        <a:ext cx="5214611" cy="1175444"/>
      </dsp:txXfrm>
    </dsp:sp>
    <dsp:sp modelId="{DD6822AD-8F3D-4607-8B5D-D5E0981E7372}">
      <dsp:nvSpPr>
        <dsp:cNvPr id="0" name=""/>
        <dsp:cNvSpPr/>
      </dsp:nvSpPr>
      <dsp:spPr>
        <a:xfrm>
          <a:off x="0" y="4410236"/>
          <a:ext cx="6572250" cy="11754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8C9CD-6849-40B4-B7D4-56B548964A3F}">
      <dsp:nvSpPr>
        <dsp:cNvPr id="0" name=""/>
        <dsp:cNvSpPr/>
      </dsp:nvSpPr>
      <dsp:spPr>
        <a:xfrm>
          <a:off x="355571" y="4674711"/>
          <a:ext cx="646494" cy="6464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C915D-C05B-4142-9764-5CBC0BED6725}">
      <dsp:nvSpPr>
        <dsp:cNvPr id="0" name=""/>
        <dsp:cNvSpPr/>
      </dsp:nvSpPr>
      <dsp:spPr>
        <a:xfrm>
          <a:off x="1357638" y="4410236"/>
          <a:ext cx="5214611" cy="117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01" tIns="124401" rIns="124401" bIns="12440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El resto del día estaremos ocupados haciendo actividades que no estén relacionadas con</a:t>
          </a:r>
          <a:r>
            <a:rPr lang="es-CL" sz="1500" kern="1200"/>
            <a:t> </a:t>
          </a:r>
          <a:r>
            <a:rPr lang="es-ES" sz="1500" kern="1200"/>
            <a:t>este tema.</a:t>
          </a:r>
          <a:endParaRPr lang="en-US" sz="1500" kern="1200"/>
        </a:p>
      </dsp:txBody>
      <dsp:txXfrm>
        <a:off x="1357638" y="4410236"/>
        <a:ext cx="5214611" cy="1175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FD55-46DF-4D64-ACBE-412BABFD52EF}">
      <dsp:nvSpPr>
        <dsp:cNvPr id="0" name=""/>
        <dsp:cNvSpPr/>
      </dsp:nvSpPr>
      <dsp:spPr>
        <a:xfrm>
          <a:off x="7841" y="786453"/>
          <a:ext cx="5567433" cy="222697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Que estamos haciendo algo que es esencial para el bien común.</a:t>
          </a:r>
          <a:endParaRPr lang="en-US" sz="2800" kern="1200"/>
        </a:p>
      </dsp:txBody>
      <dsp:txXfrm>
        <a:off x="7841" y="786453"/>
        <a:ext cx="5010690" cy="2226973"/>
      </dsp:txXfrm>
    </dsp:sp>
    <dsp:sp modelId="{67A11A31-FBAB-46C2-BF73-CCF9DCF71B00}">
      <dsp:nvSpPr>
        <dsp:cNvPr id="0" name=""/>
        <dsp:cNvSpPr/>
      </dsp:nvSpPr>
      <dsp:spPr>
        <a:xfrm>
          <a:off x="4461788" y="786453"/>
          <a:ext cx="5567433" cy="2226973"/>
        </a:xfrm>
        <a:prstGeom prst="chevron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Enfocarnos en que, aunque es difícil, quedándonos en casa estamos salvando vidas</a:t>
          </a:r>
          <a:endParaRPr lang="en-US" sz="2800" kern="1200"/>
        </a:p>
      </dsp:txBody>
      <dsp:txXfrm>
        <a:off x="5575275" y="786453"/>
        <a:ext cx="3340460" cy="2226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6DF83-0F3A-42DF-8A3E-42C7B8BA60A1}">
      <dsp:nvSpPr>
        <dsp:cNvPr id="0" name=""/>
        <dsp:cNvSpPr/>
      </dsp:nvSpPr>
      <dsp:spPr>
        <a:xfrm>
          <a:off x="0" y="0"/>
          <a:ext cx="3407833" cy="329489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88" tIns="330200" rIns="26568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Limitar el tiempo que pasamos conectados a la tecnología.</a:t>
          </a:r>
          <a:endParaRPr lang="en-US" sz="1900" kern="1200"/>
        </a:p>
      </dsp:txBody>
      <dsp:txXfrm>
        <a:off x="0" y="1252061"/>
        <a:ext cx="3407833" cy="1976938"/>
      </dsp:txXfrm>
    </dsp:sp>
    <dsp:sp modelId="{6674B3AA-64DF-4C0F-854E-9BEECA07FF90}">
      <dsp:nvSpPr>
        <dsp:cNvPr id="0" name=""/>
        <dsp:cNvSpPr/>
      </dsp:nvSpPr>
      <dsp:spPr>
        <a:xfrm>
          <a:off x="1209681" y="329489"/>
          <a:ext cx="988469" cy="9884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65" tIns="12700" rIns="7706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54439" y="474247"/>
        <a:ext cx="698953" cy="698953"/>
      </dsp:txXfrm>
    </dsp:sp>
    <dsp:sp modelId="{D8EAD1EB-3766-4C2E-BD43-0621B0EA2D3F}">
      <dsp:nvSpPr>
        <dsp:cNvPr id="0" name=""/>
        <dsp:cNvSpPr/>
      </dsp:nvSpPr>
      <dsp:spPr>
        <a:xfrm>
          <a:off x="0" y="3294826"/>
          <a:ext cx="340783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FB73F-684F-419B-8DE5-36CE092A9179}">
      <dsp:nvSpPr>
        <dsp:cNvPr id="0" name=""/>
        <dsp:cNvSpPr/>
      </dsp:nvSpPr>
      <dsp:spPr>
        <a:xfrm>
          <a:off x="3748616" y="0"/>
          <a:ext cx="3407833" cy="32948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88" tIns="330200" rIns="26568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Buscar actividades manuales y formas de pasar el tiempo separados de las pantallas.</a:t>
          </a:r>
          <a:endParaRPr lang="en-US" sz="1900" kern="1200"/>
        </a:p>
      </dsp:txBody>
      <dsp:txXfrm>
        <a:off x="3748616" y="1252061"/>
        <a:ext cx="3407833" cy="1976938"/>
      </dsp:txXfrm>
    </dsp:sp>
    <dsp:sp modelId="{CA4C903E-FB7B-44EA-8B1B-2E070293EA50}">
      <dsp:nvSpPr>
        <dsp:cNvPr id="0" name=""/>
        <dsp:cNvSpPr/>
      </dsp:nvSpPr>
      <dsp:spPr>
        <a:xfrm>
          <a:off x="4958298" y="329489"/>
          <a:ext cx="988469" cy="988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65" tIns="12700" rIns="7706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03056" y="474247"/>
        <a:ext cx="698953" cy="698953"/>
      </dsp:txXfrm>
    </dsp:sp>
    <dsp:sp modelId="{D7BE64F0-66E2-4019-B435-93719FD39CBD}">
      <dsp:nvSpPr>
        <dsp:cNvPr id="0" name=""/>
        <dsp:cNvSpPr/>
      </dsp:nvSpPr>
      <dsp:spPr>
        <a:xfrm>
          <a:off x="3748616" y="3294826"/>
          <a:ext cx="340783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55061-61FD-4ABD-BAAB-C903CA2511A8}">
      <dsp:nvSpPr>
        <dsp:cNvPr id="0" name=""/>
        <dsp:cNvSpPr/>
      </dsp:nvSpPr>
      <dsp:spPr>
        <a:xfrm>
          <a:off x="7497232" y="0"/>
          <a:ext cx="3407833" cy="329489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88" tIns="330200" rIns="26568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Buscar	formas	de	actividad	física	que	podamos realizar en casa</a:t>
          </a:r>
          <a:endParaRPr lang="en-US" sz="1900" kern="1200"/>
        </a:p>
      </dsp:txBody>
      <dsp:txXfrm>
        <a:off x="7497232" y="1252061"/>
        <a:ext cx="3407833" cy="1976938"/>
      </dsp:txXfrm>
    </dsp:sp>
    <dsp:sp modelId="{BC604966-341C-4C5E-9237-FEBCAA77F698}">
      <dsp:nvSpPr>
        <dsp:cNvPr id="0" name=""/>
        <dsp:cNvSpPr/>
      </dsp:nvSpPr>
      <dsp:spPr>
        <a:xfrm>
          <a:off x="8706914" y="329489"/>
          <a:ext cx="988469" cy="9884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65" tIns="12700" rIns="7706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51672" y="474247"/>
        <a:ext cx="698953" cy="698953"/>
      </dsp:txXfrm>
    </dsp:sp>
    <dsp:sp modelId="{E9C142F4-297D-4B2F-AED9-7CD103E9A567}">
      <dsp:nvSpPr>
        <dsp:cNvPr id="0" name=""/>
        <dsp:cNvSpPr/>
      </dsp:nvSpPr>
      <dsp:spPr>
        <a:xfrm>
          <a:off x="7497232" y="3294826"/>
          <a:ext cx="340783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795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129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199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23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061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449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18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95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361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23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24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E06227F-448D-4F51-9904-A9A617CEC97F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68E448-98A8-45C0-B5EA-06388FDBEB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802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2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256959-D217-4135-8B33-6DA7298CC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es-CL" sz="7200">
                <a:solidFill>
                  <a:schemeClr val="tx1"/>
                </a:solidFill>
              </a:rPr>
              <a:t>Orientaciones para estos días en casa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C5D8C8-DB35-406E-B60D-65845B6DE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2355" y="238971"/>
            <a:ext cx="2799935" cy="44127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Convivencia Escolar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F960A8-E76B-4E5D-A186-8AF90461C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150" y="1526651"/>
            <a:ext cx="3804698" cy="3804698"/>
          </a:xfrm>
          <a:prstGeom prst="rect">
            <a:avLst/>
          </a:prstGeom>
        </p:spPr>
      </p:pic>
      <p:pic>
        <p:nvPicPr>
          <p:cNvPr id="7170" name="Picture 2" descr="MIME - Ministerio de Educación de Chile">
            <a:extLst>
              <a:ext uri="{FF2B5EF4-FFF2-40B4-BE49-F238E27FC236}">
                <a16:creationId xmlns:a16="http://schemas.microsoft.com/office/drawing/2014/main" id="{3C86D79D-B5DE-414D-B3FF-A0D59F85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7" y="184926"/>
            <a:ext cx="1193721" cy="14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CB9010CF-A4FE-49C6-8531-AD6B446ED727}"/>
              </a:ext>
            </a:extLst>
          </p:cNvPr>
          <p:cNvSpPr txBox="1">
            <a:spLocks/>
          </p:cNvSpPr>
          <p:nvPr/>
        </p:nvSpPr>
        <p:spPr>
          <a:xfrm>
            <a:off x="6743103" y="5827718"/>
            <a:ext cx="2705697" cy="44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FFFFFF"/>
                </a:solidFill>
              </a:rPr>
              <a:t>Castro, abril 2020</a:t>
            </a:r>
          </a:p>
        </p:txBody>
      </p:sp>
    </p:spTree>
    <p:extLst>
      <p:ext uri="{BB962C8B-B14F-4D97-AF65-F5344CB8AC3E}">
        <p14:creationId xmlns:p14="http://schemas.microsoft.com/office/powerpoint/2010/main" val="48870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5B2684-91CB-4588-88EF-8A1D5423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s-ES" sz="2600" dirty="0">
                <a:solidFill>
                  <a:schemeClr val="tx1"/>
                </a:solidFill>
              </a:rPr>
              <a:t>planear una</a:t>
            </a:r>
            <a:r>
              <a:rPr lang="es-CL" sz="2600" dirty="0">
                <a:solidFill>
                  <a:schemeClr val="tx1"/>
                </a:solidFill>
              </a:rPr>
              <a:t> </a:t>
            </a:r>
            <a:r>
              <a:rPr lang="es-ES" sz="2600" dirty="0">
                <a:solidFill>
                  <a:schemeClr val="tx1"/>
                </a:solidFill>
              </a:rPr>
              <a:t>rutina diaria</a:t>
            </a:r>
            <a:r>
              <a:rPr lang="es-CL" sz="2600" dirty="0">
                <a:solidFill>
                  <a:schemeClr val="tx1"/>
                </a:solidFill>
              </a:rPr>
              <a:t> </a:t>
            </a:r>
            <a:r>
              <a:rPr lang="es-ES" sz="2600" dirty="0">
                <a:solidFill>
                  <a:schemeClr val="tx1"/>
                </a:solidFill>
              </a:rPr>
              <a:t>que diseñemos para nosotros mismos previamente y cumplirla</a:t>
            </a:r>
            <a:br>
              <a:rPr lang="es-CL" sz="2600" dirty="0">
                <a:solidFill>
                  <a:schemeClr val="tx1"/>
                </a:solidFill>
              </a:rPr>
            </a:br>
            <a:endParaRPr lang="es-CL" sz="2600" dirty="0">
              <a:solidFill>
                <a:schemeClr val="tx1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Ilustración de Concepto De Rutina Diaria Con Relojes Simple Rojo y ...">
            <a:extLst>
              <a:ext uri="{FF2B5EF4-FFF2-40B4-BE49-F238E27FC236}">
                <a16:creationId xmlns:a16="http://schemas.microsoft.com/office/drawing/2014/main" id="{06161BAC-8071-4AE8-9AFF-1F107A02E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543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E26257-6891-4001-AABC-57EDAC03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128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A2DE2-55FE-4890-B21A-2E51611B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28DF4-C5C5-47FC-B360-119639F9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consejo de mantener un horario y una ruina es fundamental.</a:t>
            </a:r>
            <a:endParaRPr lang="es-CL" dirty="0"/>
          </a:p>
          <a:p>
            <a:r>
              <a:rPr lang="es-ES" dirty="0"/>
              <a:t>Por ejemplo: por la mañana hacemos los deberes, después de comer vemos la tele o jugamos con tecnología y por la tarde aprovechamos la situación para hacer actividades especiales en familia.</a:t>
            </a:r>
            <a:endParaRPr lang="es-CL" dirty="0"/>
          </a:p>
          <a:p>
            <a:r>
              <a:rPr lang="es-ES" dirty="0"/>
              <a:t>Debemos comprender porqué no salir de casa: no por el miedo a contagiarnos, sino porque de este modo estamos protegiendo a personas de salud frágil.</a:t>
            </a:r>
            <a:endParaRPr lang="es-CL" dirty="0"/>
          </a:p>
          <a:p>
            <a:r>
              <a:rPr lang="es-ES" dirty="0"/>
              <a:t>Hacerles entender que estamos haciendo un acto lleno de valor y sentido trascendente.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556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1A385-9EB7-4825-B1EE-9BB0A057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0F97CC-F98F-48BA-ABFB-98FD5DDB3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Mafalda (@MafaldaDigital) | Twitter">
            <a:extLst>
              <a:ext uri="{FF2B5EF4-FFF2-40B4-BE49-F238E27FC236}">
                <a16:creationId xmlns:a16="http://schemas.microsoft.com/office/drawing/2014/main" id="{229CA557-F51F-41D9-BA19-0EFD3DE1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" y="484632"/>
            <a:ext cx="10765536" cy="53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7D0A2EB-4F4E-4FA8-B1F8-175D5462A00D}"/>
              </a:ext>
            </a:extLst>
          </p:cNvPr>
          <p:cNvSpPr/>
          <p:nvPr/>
        </p:nvSpPr>
        <p:spPr>
          <a:xfrm>
            <a:off x="3983311" y="6199632"/>
            <a:ext cx="719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Material de: Elena San Martín Suárez Educadora social y Psicóloga</a:t>
            </a:r>
          </a:p>
        </p:txBody>
      </p:sp>
    </p:spTree>
    <p:extLst>
      <p:ext uri="{BB962C8B-B14F-4D97-AF65-F5344CB8AC3E}">
        <p14:creationId xmlns:p14="http://schemas.microsoft.com/office/powerpoint/2010/main" val="20824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Hand Drawn Cartoon Boy Patron De Pensamiento, Pintado A Mano De ...">
            <a:extLst>
              <a:ext uri="{FF2B5EF4-FFF2-40B4-BE49-F238E27FC236}">
                <a16:creationId xmlns:a16="http://schemas.microsoft.com/office/drawing/2014/main" id="{07E807AB-C614-4712-AD9E-B83DDAFBF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"/>
          <a:stretch/>
        </p:blipFill>
        <p:spPr bwMode="auto">
          <a:xfrm>
            <a:off x="945880" y="1252035"/>
            <a:ext cx="2535441" cy="374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6EFAA0-1998-4369-A43C-6DB410CF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252035"/>
            <a:ext cx="7292197" cy="34897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L" sz="1800" dirty="0"/>
          </a:p>
          <a:p>
            <a:r>
              <a:rPr lang="es-ES" sz="3300" dirty="0"/>
              <a:t>La situación de confinamiento en casa durante varios días puede generar mucho malestar psicológico</a:t>
            </a:r>
          </a:p>
          <a:p>
            <a:pPr marL="0" indent="0">
              <a:buNone/>
            </a:pPr>
            <a:endParaRPr lang="es-ES" sz="3300" dirty="0"/>
          </a:p>
          <a:p>
            <a:r>
              <a:rPr lang="es-ES" sz="3300" dirty="0"/>
              <a:t>Afortunadamente, se han estudiando algunos factores de protección que nos ayudan a sobrellevar esto</a:t>
            </a:r>
            <a:endParaRPr lang="es-CL" sz="3300" dirty="0"/>
          </a:p>
          <a:p>
            <a:pPr marL="0" indent="0">
              <a:buNone/>
            </a:pPr>
            <a:endParaRPr lang="es-CL" sz="4000" dirty="0"/>
          </a:p>
          <a:p>
            <a:endParaRPr lang="es-CL" sz="18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79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14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103" name="Picture 7" descr="Desinformados por sobreinformación">
            <a:extLst>
              <a:ext uri="{FF2B5EF4-FFF2-40B4-BE49-F238E27FC236}">
                <a16:creationId xmlns:a16="http://schemas.microsoft.com/office/drawing/2014/main" id="{F628C675-A2B3-4BF2-A82F-91A124C28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219"/>
          <a:stretch/>
        </p:blipFill>
        <p:spPr bwMode="auto">
          <a:xfrm>
            <a:off x="6739357" y="505224"/>
            <a:ext cx="3985648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14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6" name="Rectangle 15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5CA989-D60C-4310-9627-39236014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s-CL"/>
              <a:t>EVITAR LA SOBRE INFORMACION</a:t>
            </a:r>
          </a:p>
        </p:txBody>
      </p:sp>
      <p:pic>
        <p:nvPicPr>
          <p:cNvPr id="11" name="Picture 9" descr="Ilustración de Arte Pop Altavoz De Megáfono De Diseño Ilustración ...">
            <a:extLst>
              <a:ext uri="{FF2B5EF4-FFF2-40B4-BE49-F238E27FC236}">
                <a16:creationId xmlns:a16="http://schemas.microsoft.com/office/drawing/2014/main" id="{832172CB-D3AF-4CC1-A1CB-9B3F9182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738" y="505223"/>
            <a:ext cx="3060160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Content Placeholder 4111">
            <a:extLst>
              <a:ext uri="{FF2B5EF4-FFF2-40B4-BE49-F238E27FC236}">
                <a16:creationId xmlns:a16="http://schemas.microsoft.com/office/drawing/2014/main" id="{B19BF978-2FD3-462D-B502-ED5B8775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4118" name="Rectangle 15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9" name="Oval 15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5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8C05D4-2E88-4873-9207-72A25EB7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endParaRPr lang="es-CL" sz="400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86210C0C-3F13-48F8-84A4-06C29C53D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46276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5400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5CA989-D60C-4310-9627-39236014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es-ES" sz="3800" b="1"/>
              <a:t>afrontamiento</a:t>
            </a:r>
            <a:br>
              <a:rPr lang="es-CL" sz="3800" b="1"/>
            </a:br>
            <a:r>
              <a:rPr lang="es-ES" sz="3800"/>
              <a:t>positivo</a:t>
            </a:r>
            <a:endParaRPr lang="es-CL" sz="38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Bombilla Con El Signo Más. Concepto De Pensamiento Positivo ...">
            <a:extLst>
              <a:ext uri="{FF2B5EF4-FFF2-40B4-BE49-F238E27FC236}">
                <a16:creationId xmlns:a16="http://schemas.microsoft.com/office/drawing/2014/main" id="{47C05EDB-CA77-4531-B036-AF253233A8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56" y="1401762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9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6EAE45-4A7F-4104-BDC2-49728B6C4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16EBEC-FC64-40A9-8870-F10E2290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6009"/>
            <a:ext cx="10058400" cy="1486776"/>
          </a:xfrm>
        </p:spPr>
        <p:txBody>
          <a:bodyPr>
            <a:normAutofit/>
          </a:bodyPr>
          <a:lstStyle/>
          <a:p>
            <a:pPr algn="ctr"/>
            <a:endParaRPr lang="es-CL" sz="6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C42483-9FB4-4C1A-B319-1B129FD65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43D295-4374-4195-98CF-40620F291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6A156E1A-DF2F-43D2-B94E-E62A14ACB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3F00016-DA41-4461-87D0-B7013AB3D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483694"/>
              </p:ext>
            </p:extLst>
          </p:nvPr>
        </p:nvGraphicFramePr>
        <p:xfrm>
          <a:off x="1077468" y="643467"/>
          <a:ext cx="10037064" cy="379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636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ómo usar la tecnología para mejorar la comunicación contador ...">
            <a:extLst>
              <a:ext uri="{FF2B5EF4-FFF2-40B4-BE49-F238E27FC236}">
                <a16:creationId xmlns:a16="http://schemas.microsoft.com/office/drawing/2014/main" id="{DF538057-045F-4E33-8BCE-7A9F75962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-1" y="-154735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1EC45A-2BAA-4B6C-8687-2117B565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b="1">
                <a:solidFill>
                  <a:srgbClr val="FFFFFF"/>
                </a:solidFill>
              </a:rPr>
              <a:t>utilizar la </a:t>
            </a:r>
            <a:r>
              <a:rPr lang="en-US" sz="6000">
                <a:solidFill>
                  <a:srgbClr val="FFFFFF"/>
                </a:solidFill>
              </a:rPr>
              <a:t>tecnología para mantenernos unidos a nuestros seres queridos</a:t>
            </a:r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0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46616-4A40-4507-A7A9-7A720FB3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es-ES" sz="5100"/>
              <a:t>Mantenerse</a:t>
            </a:r>
            <a:r>
              <a:rPr lang="es-CL" sz="5100"/>
              <a:t> </a:t>
            </a:r>
            <a:r>
              <a:rPr lang="es-ES" sz="5100"/>
              <a:t>activo</a:t>
            </a:r>
            <a:br>
              <a:rPr lang="es-CL" sz="5100"/>
            </a:br>
            <a:endParaRPr lang="es-CL" sz="51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8D9B2EE5-1499-4C70-AC6B-B512D503F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598587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9715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268BB8-CDC9-46C4-B256-D66FD883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8" y="1465790"/>
            <a:ext cx="3860798" cy="3941345"/>
          </a:xfrm>
        </p:spPr>
        <p:txBody>
          <a:bodyPr>
            <a:normAutofit/>
          </a:bodyPr>
          <a:lstStyle/>
          <a:p>
            <a:r>
              <a:rPr lang="es-ES" sz="6000" b="1"/>
              <a:t>ayudarse</a:t>
            </a:r>
            <a:br>
              <a:rPr lang="es-CL" sz="6000" b="1"/>
            </a:br>
            <a:r>
              <a:rPr lang="es-ES" sz="6000"/>
              <a:t>mutuamente</a:t>
            </a:r>
            <a:br>
              <a:rPr lang="es-CL" sz="6000"/>
            </a:br>
            <a:endParaRPr lang="es-CL" sz="6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35FFB-00A7-48AE-A362-77853DA9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2" y="1359090"/>
            <a:ext cx="5132665" cy="4048046"/>
          </a:xfrm>
        </p:spPr>
        <p:txBody>
          <a:bodyPr anchor="ctr">
            <a:normAutofit lnSpcReduction="10000"/>
          </a:bodyPr>
          <a:lstStyle/>
          <a:p>
            <a:r>
              <a:rPr lang="es-ES" dirty="0"/>
              <a:t>Reunirnos entre todos y tomar conciencia de las dificultades que pueden suponer estos días a nivel psicológico.</a:t>
            </a:r>
            <a:endParaRPr lang="es-CL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CL" dirty="0"/>
          </a:p>
          <a:p>
            <a:r>
              <a:rPr lang="es-ES" dirty="0"/>
              <a:t>Hacer un “acuerdo de paz”, mediante el cual, vamos colaborar y a apoyarnos los unos a los otros, esforzándonos en hacer la vida más llevadera a los demás durante este tiempo. </a:t>
            </a:r>
          </a:p>
          <a:p>
            <a:pPr marL="0" indent="0">
              <a:buNone/>
            </a:pPr>
            <a:endParaRPr lang="es-CL" dirty="0"/>
          </a:p>
          <a:p>
            <a:r>
              <a:rPr lang="es-ES" dirty="0"/>
              <a:t>Vamos a pasar estos días juntos de la mejor forma posible</a:t>
            </a:r>
            <a:endParaRPr lang="es-CL" dirty="0"/>
          </a:p>
          <a:p>
            <a:endParaRPr lang="es-C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0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326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Orientaciones para estos días en casa</vt:lpstr>
      <vt:lpstr>Presentación de PowerPoint</vt:lpstr>
      <vt:lpstr>EVITAR LA SOBRE INFORMACION</vt:lpstr>
      <vt:lpstr>Presentación de PowerPoint</vt:lpstr>
      <vt:lpstr>afrontamiento positivo</vt:lpstr>
      <vt:lpstr>Presentación de PowerPoint</vt:lpstr>
      <vt:lpstr>utilizar la tecnología para mantenernos unidos a nuestros seres queridos </vt:lpstr>
      <vt:lpstr>Mantenerse activo </vt:lpstr>
      <vt:lpstr>ayudarse mutuamente </vt:lpstr>
      <vt:lpstr>planear una rutina diaria que diseñemos para nosotros mismos previamente y cumplirla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para estos días en casa</dc:title>
  <dc:creator>Constanza Godoy</dc:creator>
  <cp:lastModifiedBy>Constanza Godoy</cp:lastModifiedBy>
  <cp:revision>4</cp:revision>
  <dcterms:created xsi:type="dcterms:W3CDTF">2020-03-29T04:08:47Z</dcterms:created>
  <dcterms:modified xsi:type="dcterms:W3CDTF">2020-03-30T19:53:59Z</dcterms:modified>
</cp:coreProperties>
</file>