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 smtClean="0">
                <a:solidFill>
                  <a:srgbClr val="7030A0"/>
                </a:solidFill>
              </a:rPr>
              <a:t>Electivos   </a:t>
            </a:r>
            <a:r>
              <a:rPr lang="es-ES" b="1" dirty="0">
                <a:solidFill>
                  <a:srgbClr val="7030A0"/>
                </a:solidFill>
              </a:rPr>
              <a:t>ÁREA C </a:t>
            </a:r>
            <a:r>
              <a:rPr lang="es-ES" b="1" dirty="0" smtClean="0">
                <a:solidFill>
                  <a:srgbClr val="7030A0"/>
                </a:solidFill>
              </a:rPr>
              <a:t> 3º2021</a:t>
            </a:r>
            <a:endParaRPr lang="es-CL" dirty="0"/>
          </a:p>
        </p:txBody>
      </p:sp>
      <p:sp>
        <p:nvSpPr>
          <p:cNvPr id="2" name="1 Rectángulo"/>
          <p:cNvSpPr/>
          <p:nvPr/>
        </p:nvSpPr>
        <p:spPr>
          <a:xfrm>
            <a:off x="467544" y="1412776"/>
            <a:ext cx="7704856" cy="3457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800"/>
              </a:spcBef>
            </a:pPr>
            <a:r>
              <a:rPr lang="es-ES" sz="3200" b="1" dirty="0">
                <a:solidFill>
                  <a:srgbClr val="797B7E"/>
                </a:solidFill>
              </a:rPr>
              <a:t>ARTES</a:t>
            </a:r>
          </a:p>
          <a:p>
            <a:pPr marL="342900" lvl="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000000"/>
                </a:solidFill>
              </a:rPr>
              <a:t>Diseño </a:t>
            </a:r>
            <a:r>
              <a:rPr lang="es-ES" sz="3200" b="1" dirty="0">
                <a:solidFill>
                  <a:srgbClr val="000000"/>
                </a:solidFill>
              </a:rPr>
              <a:t>y arquitectura</a:t>
            </a:r>
          </a:p>
          <a:p>
            <a:pPr marL="342900" lvl="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s-ES" sz="3200" b="1" dirty="0" smtClean="0">
                <a:solidFill>
                  <a:srgbClr val="000000"/>
                </a:solidFill>
              </a:rPr>
              <a:t>Interpretación </a:t>
            </a:r>
            <a:r>
              <a:rPr lang="es-ES" sz="3200" b="1" dirty="0">
                <a:solidFill>
                  <a:srgbClr val="000000"/>
                </a:solidFill>
              </a:rPr>
              <a:t>musical</a:t>
            </a:r>
          </a:p>
          <a:p>
            <a:pPr lvl="0">
              <a:spcBef>
                <a:spcPts val="800"/>
              </a:spcBef>
            </a:pPr>
            <a:r>
              <a:rPr lang="es-ES" sz="3200" b="1" dirty="0" smtClean="0">
                <a:solidFill>
                  <a:srgbClr val="0070C0"/>
                </a:solidFill>
              </a:rPr>
              <a:t>EDUCACIÓN </a:t>
            </a:r>
            <a:r>
              <a:rPr lang="es-ES" sz="3200" b="1" dirty="0">
                <a:solidFill>
                  <a:srgbClr val="0070C0"/>
                </a:solidFill>
              </a:rPr>
              <a:t>FÍSICA Y SALUD</a:t>
            </a:r>
          </a:p>
          <a:p>
            <a:pPr marL="342900" lvl="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s-ES" sz="3200" b="1" dirty="0">
                <a:solidFill>
                  <a:srgbClr val="000000"/>
                </a:solidFill>
              </a:rPr>
              <a:t>Promoción y estilos de vida activos y </a:t>
            </a:r>
            <a:r>
              <a:rPr lang="es-ES" sz="3200" b="1" smtClean="0">
                <a:solidFill>
                  <a:srgbClr val="000000"/>
                </a:solidFill>
              </a:rPr>
              <a:t>saludables </a:t>
            </a:r>
            <a:endParaRPr lang="es-ES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20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124</TotalTime>
  <Words>22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Electivos   ÁREA C  3º2021</vt:lpstr>
    </vt:vector>
  </TitlesOfParts>
  <Company>GP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FORMACIÓN DIFERENCIADA ÁREA A</dc:title>
  <dc:creator>Usuario de Windows</dc:creator>
  <cp:lastModifiedBy>Usuario de Windows</cp:lastModifiedBy>
  <cp:revision>6</cp:revision>
  <dcterms:created xsi:type="dcterms:W3CDTF">2020-10-05T21:52:11Z</dcterms:created>
  <dcterms:modified xsi:type="dcterms:W3CDTF">2020-10-08T13:25:50Z</dcterms:modified>
</cp:coreProperties>
</file>