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7C3F878-F5E8-489B-AC8A-64F2A7E22C28}" type="datetimeFigureOut">
              <a:rPr lang="en-US" smtClean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51FC063-5EA9-49AF-AFAF-D68C9E82B23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7030A0"/>
                </a:solidFill>
              </a:rPr>
              <a:t>Electivos  </a:t>
            </a:r>
            <a:r>
              <a:rPr lang="es-ES" b="1" dirty="0" smtClean="0">
                <a:solidFill>
                  <a:srgbClr val="7030A0"/>
                </a:solidFill>
              </a:rPr>
              <a:t> ÁREA </a:t>
            </a:r>
            <a:r>
              <a:rPr lang="es-ES" b="1" dirty="0" smtClean="0">
                <a:solidFill>
                  <a:srgbClr val="7030A0"/>
                </a:solidFill>
              </a:rPr>
              <a:t>C 4º2021</a:t>
            </a:r>
            <a:endParaRPr lang="es-CL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9552" y="1100628"/>
            <a:ext cx="7992888" cy="4776644"/>
          </a:xfrm>
        </p:spPr>
        <p:txBody>
          <a:bodyPr>
            <a:normAutofit/>
          </a:bodyPr>
          <a:lstStyle/>
          <a:p>
            <a:r>
              <a:rPr lang="es-ES" sz="3200" dirty="0"/>
              <a:t>ARTES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ES" sz="3200" dirty="0" smtClean="0"/>
              <a:t>Creación </a:t>
            </a:r>
            <a:r>
              <a:rPr lang="es-ES" sz="3200" dirty="0"/>
              <a:t>y composición </a:t>
            </a:r>
            <a:r>
              <a:rPr lang="es-ES" sz="3200" dirty="0" smtClean="0"/>
              <a:t>musical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ES" sz="3200" dirty="0" smtClean="0">
                <a:solidFill>
                  <a:srgbClr val="000000"/>
                </a:solidFill>
              </a:rPr>
              <a:t>Artes </a:t>
            </a:r>
            <a:r>
              <a:rPr lang="es-ES" sz="3200" dirty="0">
                <a:solidFill>
                  <a:srgbClr val="000000"/>
                </a:solidFill>
              </a:rPr>
              <a:t>visuales, audiovisuales y </a:t>
            </a:r>
            <a:r>
              <a:rPr lang="es-ES" sz="3200" dirty="0" err="1">
                <a:solidFill>
                  <a:srgbClr val="000000"/>
                </a:solidFill>
              </a:rPr>
              <a:t>multimediales</a:t>
            </a:r>
            <a:r>
              <a:rPr lang="es-ES" sz="3200" dirty="0">
                <a:solidFill>
                  <a:srgbClr val="000000"/>
                </a:solidFill>
              </a:rPr>
              <a:t>.</a:t>
            </a:r>
          </a:p>
          <a:p>
            <a:endParaRPr lang="es-ES" sz="3200" dirty="0"/>
          </a:p>
          <a:p>
            <a:r>
              <a:rPr lang="es-ES" sz="3200" dirty="0" smtClean="0"/>
              <a:t>EDUCACIÓN </a:t>
            </a:r>
            <a:r>
              <a:rPr lang="es-ES" sz="3200" dirty="0"/>
              <a:t>FÍSICA Y SALUD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 smtClean="0"/>
              <a:t>Ciencias </a:t>
            </a:r>
            <a:r>
              <a:rPr lang="es-ES" sz="3200" dirty="0"/>
              <a:t>del ejercicio físico y deportivo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3420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18</TotalTime>
  <Words>26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Ángulos</vt:lpstr>
      <vt:lpstr>Electivos   ÁREA C 4º2021</vt:lpstr>
    </vt:vector>
  </TitlesOfParts>
  <Company>GP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FORMACIÓN DIFERENCIADA ÁREA A</dc:title>
  <dc:creator>Usuario de Windows</dc:creator>
  <cp:lastModifiedBy>Usuario de Windows</cp:lastModifiedBy>
  <cp:revision>5</cp:revision>
  <dcterms:created xsi:type="dcterms:W3CDTF">2020-10-05T21:52:11Z</dcterms:created>
  <dcterms:modified xsi:type="dcterms:W3CDTF">2020-10-07T20:51:39Z</dcterms:modified>
</cp:coreProperties>
</file>