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b="1" dirty="0" smtClean="0">
                <a:solidFill>
                  <a:srgbClr val="7030A0"/>
                </a:solidFill>
              </a:rPr>
              <a:t>Electivos </a:t>
            </a:r>
            <a:r>
              <a:rPr lang="es-ES" sz="3200" b="1" dirty="0" smtClean="0">
                <a:solidFill>
                  <a:srgbClr val="7030A0"/>
                </a:solidFill>
              </a:rPr>
              <a:t>ÁREA A humanista  3º 2021</a:t>
            </a:r>
            <a:endParaRPr lang="es-CL" sz="3200" dirty="0"/>
          </a:p>
        </p:txBody>
      </p:sp>
      <p:sp>
        <p:nvSpPr>
          <p:cNvPr id="8" name="Marcador de contenido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sz="3200" b="1" dirty="0" smtClean="0">
                <a:solidFill>
                  <a:srgbClr val="0070C0"/>
                </a:solidFill>
              </a:rPr>
              <a:t>FILOSOFÍA:</a:t>
            </a:r>
            <a:endParaRPr lang="es-E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 smtClean="0"/>
              <a:t>Seminario </a:t>
            </a:r>
            <a:r>
              <a:rPr lang="es-ES" sz="3200" dirty="0"/>
              <a:t>de filosofía</a:t>
            </a:r>
          </a:p>
          <a:p>
            <a:pPr marL="0" indent="0">
              <a:buNone/>
            </a:pPr>
            <a:r>
              <a:rPr lang="es-ES" sz="3200" b="1" dirty="0" smtClean="0">
                <a:solidFill>
                  <a:srgbClr val="0070C0"/>
                </a:solidFill>
              </a:rPr>
              <a:t>HISTORIA,GEOGRAFÍA </a:t>
            </a:r>
            <a:r>
              <a:rPr lang="es-ES" sz="3200" b="1" dirty="0">
                <a:solidFill>
                  <a:srgbClr val="0070C0"/>
                </a:solidFill>
              </a:rPr>
              <a:t>Y CIENCIAS SOCIALES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 err="1" smtClean="0"/>
              <a:t>Comprensi</a:t>
            </a:r>
            <a:r>
              <a:rPr lang="es-CL" sz="3200" dirty="0" err="1" smtClean="0"/>
              <a:t>ó</a:t>
            </a:r>
            <a:r>
              <a:rPr lang="es-ES" sz="3200" dirty="0" smtClean="0"/>
              <a:t>n </a:t>
            </a:r>
            <a:r>
              <a:rPr lang="es-ES" sz="3200" dirty="0"/>
              <a:t>histórica del presente</a:t>
            </a:r>
          </a:p>
          <a:p>
            <a:pPr marL="0" indent="0">
              <a:buNone/>
            </a:pPr>
            <a:r>
              <a:rPr lang="es-ES" sz="3200" b="1" dirty="0" smtClean="0">
                <a:solidFill>
                  <a:srgbClr val="0070C0"/>
                </a:solidFill>
              </a:rPr>
              <a:t>LENGUA </a:t>
            </a:r>
            <a:r>
              <a:rPr lang="es-ES" sz="3200" b="1" dirty="0">
                <a:solidFill>
                  <a:srgbClr val="0070C0"/>
                </a:solidFill>
              </a:rPr>
              <a:t>Y LITERATURA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/>
              <a:t>Taller de literatura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3420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</TotalTime>
  <Words>27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Ángulos</vt:lpstr>
      <vt:lpstr>Electivos ÁREA A humanista  3º 2021</vt:lpstr>
    </vt:vector>
  </TitlesOfParts>
  <Company>GP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FORMACIÓN DIFERENCIADA ÁREA A</dc:title>
  <dc:creator>Usuario de Windows</dc:creator>
  <cp:lastModifiedBy>Usuario de Windows</cp:lastModifiedBy>
  <cp:revision>2</cp:revision>
  <dcterms:created xsi:type="dcterms:W3CDTF">2020-10-05T21:52:11Z</dcterms:created>
  <dcterms:modified xsi:type="dcterms:W3CDTF">2020-10-05T22:16:15Z</dcterms:modified>
</cp:coreProperties>
</file>