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7030A0"/>
                </a:solidFill>
              </a:rPr>
              <a:t>Ficha descriptivas electivos 3º 2021</a:t>
            </a:r>
            <a:br>
              <a:rPr lang="es-ES" b="1" dirty="0" smtClean="0">
                <a:solidFill>
                  <a:srgbClr val="7030A0"/>
                </a:solidFill>
              </a:rPr>
            </a:br>
            <a:r>
              <a:rPr lang="es-ES" b="1" dirty="0" smtClean="0">
                <a:solidFill>
                  <a:srgbClr val="7030A0"/>
                </a:solidFill>
              </a:rPr>
              <a:t>ÁREA B</a:t>
            </a:r>
            <a:endParaRPr lang="es-CL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ES" sz="1800" dirty="0" smtClean="0">
                <a:solidFill>
                  <a:srgbClr val="0070C0"/>
                </a:solidFill>
              </a:rPr>
              <a:t>CIENCIAS</a:t>
            </a:r>
            <a:endParaRPr lang="es-ES" sz="1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Ciencias </a:t>
            </a:r>
            <a:r>
              <a:rPr lang="es-ES" dirty="0"/>
              <a:t>de la salud</a:t>
            </a:r>
          </a:p>
          <a:p>
            <a:pPr marL="0" indent="0"/>
            <a:r>
              <a:rPr lang="es-ES" sz="2400" dirty="0" smtClean="0">
                <a:solidFill>
                  <a:srgbClr val="0070C0"/>
                </a:solidFill>
              </a:rPr>
              <a:t>Física</a:t>
            </a:r>
            <a:endParaRPr lang="es-ES" sz="2400" dirty="0">
              <a:solidFill>
                <a:srgbClr val="0070C0"/>
              </a:solidFill>
            </a:endParaRPr>
          </a:p>
          <a:p>
            <a:pPr marL="0" indent="0"/>
            <a:r>
              <a:rPr lang="es-ES" sz="2400" dirty="0" smtClean="0">
                <a:solidFill>
                  <a:srgbClr val="0070C0"/>
                </a:solidFill>
              </a:rPr>
              <a:t>Química</a:t>
            </a:r>
            <a:endParaRPr lang="es-ES" sz="2400" dirty="0">
              <a:solidFill>
                <a:srgbClr val="0070C0"/>
              </a:solidFill>
            </a:endParaRPr>
          </a:p>
          <a:p>
            <a:pPr marL="0" indent="0"/>
            <a:r>
              <a:rPr lang="es-ES" sz="1800" dirty="0" smtClean="0">
                <a:solidFill>
                  <a:srgbClr val="0070C0"/>
                </a:solidFill>
              </a:rPr>
              <a:t>MATEMÁTICA</a:t>
            </a:r>
            <a:endParaRPr lang="es-ES" sz="1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Límites, derivadas e integrales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42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</TotalTime>
  <Words>18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Ficha descriptivas electivos 3º 2021 ÁREA B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DIFERENCIADA ÁREA A</dc:title>
  <dc:creator>Usuario de Windows</dc:creator>
  <cp:lastModifiedBy>Usuario de Windows</cp:lastModifiedBy>
  <cp:revision>3</cp:revision>
  <dcterms:created xsi:type="dcterms:W3CDTF">2020-10-05T21:52:11Z</dcterms:created>
  <dcterms:modified xsi:type="dcterms:W3CDTF">2020-10-06T20:58:03Z</dcterms:modified>
</cp:coreProperties>
</file>