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7C3F878-F5E8-489B-AC8A-64F2A7E22C28}" type="datetimeFigureOut">
              <a:rPr lang="en-US" smtClean="0"/>
              <a:pPr/>
              <a:t>10/6/2020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651FC063-5EA9-49AF-AFAF-D68C9E82B23B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>
                <a:solidFill>
                  <a:srgbClr val="7030A0"/>
                </a:solidFill>
              </a:rPr>
              <a:t>Ficha descriptivas electivos  4º 2021</a:t>
            </a:r>
            <a:r>
              <a:rPr lang="es-ES" b="1" dirty="0" smtClean="0">
                <a:solidFill>
                  <a:srgbClr val="7030A0"/>
                </a:solidFill>
              </a:rPr>
              <a:t/>
            </a:r>
            <a:br>
              <a:rPr lang="es-ES" b="1" dirty="0" smtClean="0">
                <a:solidFill>
                  <a:srgbClr val="7030A0"/>
                </a:solidFill>
              </a:rPr>
            </a:br>
            <a:r>
              <a:rPr lang="es-ES" b="1" dirty="0" smtClean="0">
                <a:solidFill>
                  <a:srgbClr val="7030A0"/>
                </a:solidFill>
              </a:rPr>
              <a:t>ÁREA </a:t>
            </a:r>
            <a:r>
              <a:rPr lang="es-ES" b="1" dirty="0" smtClean="0">
                <a:solidFill>
                  <a:srgbClr val="7030A0"/>
                </a:solidFill>
              </a:rPr>
              <a:t>B</a:t>
            </a:r>
            <a:endParaRPr lang="es-CL" dirty="0"/>
          </a:p>
        </p:txBody>
      </p:sp>
      <p:sp>
        <p:nvSpPr>
          <p:cNvPr id="8" name="Marcador de contenido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s-ES" sz="1800" dirty="0" smtClean="0">
                <a:solidFill>
                  <a:srgbClr val="0070C0"/>
                </a:solidFill>
              </a:rPr>
              <a:t>CIENCIAS</a:t>
            </a:r>
            <a:endParaRPr lang="es-ES" sz="1800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Biología </a:t>
            </a:r>
            <a:r>
              <a:rPr lang="es-ES" dirty="0"/>
              <a:t>celular y </a:t>
            </a:r>
            <a:r>
              <a:rPr lang="es-ES" dirty="0" smtClean="0"/>
              <a:t>molecular</a:t>
            </a:r>
            <a:endParaRPr lang="es-ES" dirty="0"/>
          </a:p>
          <a:p>
            <a:pPr marL="0" indent="0"/>
            <a:endParaRPr lang="es-ES" dirty="0"/>
          </a:p>
          <a:p>
            <a:pPr marL="0" indent="0"/>
            <a:r>
              <a:rPr lang="es-ES" sz="2400" dirty="0" smtClean="0">
                <a:solidFill>
                  <a:srgbClr val="0070C0"/>
                </a:solidFill>
              </a:rPr>
              <a:t>Física</a:t>
            </a:r>
            <a:endParaRPr lang="es-ES" sz="2400" dirty="0">
              <a:solidFill>
                <a:srgbClr val="0070C0"/>
              </a:solidFill>
            </a:endParaRPr>
          </a:p>
          <a:p>
            <a:pPr marL="0" indent="0"/>
            <a:endParaRPr lang="es-ES" dirty="0"/>
          </a:p>
          <a:p>
            <a:pPr marL="0" indent="0"/>
            <a:r>
              <a:rPr lang="es-ES" sz="2400" dirty="0" smtClean="0">
                <a:solidFill>
                  <a:srgbClr val="0070C0"/>
                </a:solidFill>
              </a:rPr>
              <a:t>Química</a:t>
            </a:r>
            <a:endParaRPr lang="es-ES" sz="2400" dirty="0">
              <a:solidFill>
                <a:srgbClr val="0070C0"/>
              </a:solidFill>
            </a:endParaRPr>
          </a:p>
          <a:p>
            <a:pPr marL="457200" indent="-457200">
              <a:buAutoNum type="alphaLcParenR" startAt="5"/>
            </a:pPr>
            <a:endParaRPr lang="es-ES" dirty="0"/>
          </a:p>
          <a:p>
            <a:pPr marL="0" indent="0"/>
            <a:r>
              <a:rPr lang="es-ES" sz="1800" dirty="0" smtClean="0">
                <a:solidFill>
                  <a:srgbClr val="0070C0"/>
                </a:solidFill>
              </a:rPr>
              <a:t>MATEMÁTICA</a:t>
            </a:r>
            <a:endParaRPr lang="es-ES" sz="1800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Probabilidades </a:t>
            </a:r>
            <a:r>
              <a:rPr lang="es-ES" dirty="0"/>
              <a:t>y estadística descriptiva e inferencial</a:t>
            </a:r>
          </a:p>
          <a:p>
            <a:pPr marL="0" indent="0"/>
            <a:endParaRPr lang="es-ES" dirty="0"/>
          </a:p>
          <a:p>
            <a:pPr marL="0" indent="0"/>
            <a:endParaRPr lang="es-ES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3420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24</TotalTime>
  <Words>19</Words>
  <Application>Microsoft Office PowerPoint</Application>
  <PresentationFormat>Presentación en pantalla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Ángulos</vt:lpstr>
      <vt:lpstr>Ficha descriptivas electivos  4º 2021 ÁREA B</vt:lpstr>
    </vt:vector>
  </TitlesOfParts>
  <Company>GP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FORMACIÓN DIFERENCIADA ÁREA A</dc:title>
  <dc:creator>Usuario de Windows</dc:creator>
  <cp:lastModifiedBy>Usuario de Windows</cp:lastModifiedBy>
  <cp:revision>4</cp:revision>
  <dcterms:created xsi:type="dcterms:W3CDTF">2020-10-05T21:52:11Z</dcterms:created>
  <dcterms:modified xsi:type="dcterms:W3CDTF">2020-10-06T20:54:41Z</dcterms:modified>
</cp:coreProperties>
</file>