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323528" y="365760"/>
            <a:ext cx="8020372" cy="548640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solidFill>
                  <a:srgbClr val="7030A0"/>
                </a:solidFill>
              </a:rPr>
              <a:t>Electivos </a:t>
            </a:r>
            <a:r>
              <a:rPr lang="es-ES" sz="3200" b="1" dirty="0">
                <a:solidFill>
                  <a:srgbClr val="7030A0"/>
                </a:solidFill>
              </a:rPr>
              <a:t> </a:t>
            </a:r>
            <a:r>
              <a:rPr lang="es-ES" sz="3200" b="1" dirty="0" smtClean="0">
                <a:solidFill>
                  <a:srgbClr val="7030A0"/>
                </a:solidFill>
              </a:rPr>
              <a:t>ÁREA  A  humanista 4º 2021</a:t>
            </a:r>
            <a:endParaRPr lang="es-CL" sz="3200" dirty="0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395536" y="980728"/>
            <a:ext cx="7948364" cy="47766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3800" b="1" dirty="0" smtClean="0">
                <a:solidFill>
                  <a:srgbClr val="0070C0"/>
                </a:solidFill>
              </a:rPr>
              <a:t>FILOSOFÍA:</a:t>
            </a:r>
            <a:endParaRPr lang="es-ES" sz="3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800" dirty="0" smtClean="0"/>
              <a:t>Filosofía Política</a:t>
            </a:r>
            <a:endParaRPr lang="es-ES" sz="3800" dirty="0"/>
          </a:p>
          <a:p>
            <a:pPr marL="0" indent="0">
              <a:buNone/>
            </a:pPr>
            <a:r>
              <a:rPr lang="es-ES" sz="3800" b="1" dirty="0" smtClean="0">
                <a:solidFill>
                  <a:srgbClr val="0070C0"/>
                </a:solidFill>
              </a:rPr>
              <a:t>HISTORIA,GEOGRAFÍA </a:t>
            </a:r>
            <a:r>
              <a:rPr lang="es-ES" sz="3800" b="1" dirty="0">
                <a:solidFill>
                  <a:srgbClr val="0070C0"/>
                </a:solidFill>
              </a:rPr>
              <a:t>Y CIENCIAS SOCIALES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800" dirty="0" err="1" smtClean="0"/>
              <a:t>Geograf</a:t>
            </a:r>
            <a:r>
              <a:rPr lang="es-CL" sz="3800" dirty="0" smtClean="0"/>
              <a:t>í</a:t>
            </a:r>
            <a:r>
              <a:rPr lang="es-ES" sz="3800" dirty="0" smtClean="0"/>
              <a:t>a</a:t>
            </a:r>
            <a:r>
              <a:rPr lang="es-ES" sz="3800" dirty="0"/>
              <a:t>, territorio y desafíos </a:t>
            </a:r>
            <a:r>
              <a:rPr lang="es-ES" sz="3800" dirty="0" err="1"/>
              <a:t>socioambientales</a:t>
            </a:r>
            <a:endParaRPr lang="es-ES" sz="3800" dirty="0"/>
          </a:p>
          <a:p>
            <a:pPr marL="0" indent="0">
              <a:buNone/>
            </a:pPr>
            <a:r>
              <a:rPr lang="es-ES" sz="3800" b="1" dirty="0" smtClean="0">
                <a:solidFill>
                  <a:srgbClr val="0070C0"/>
                </a:solidFill>
              </a:rPr>
              <a:t>LENGUA </a:t>
            </a:r>
            <a:r>
              <a:rPr lang="es-ES" sz="3800" b="1" dirty="0">
                <a:solidFill>
                  <a:srgbClr val="0070C0"/>
                </a:solidFill>
              </a:rPr>
              <a:t>Y LITERATURA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800" dirty="0" smtClean="0"/>
              <a:t>Participación </a:t>
            </a:r>
            <a:r>
              <a:rPr lang="es-ES" sz="3800" dirty="0"/>
              <a:t>y argumentación en democracia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342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</TotalTime>
  <Words>30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Electivos  ÁREA  A  humanista 4º 2021</vt:lpstr>
    </vt:vector>
  </TitlesOfParts>
  <Company>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FORMACIÓN DIFERENCIADA ÁREA A</dc:title>
  <dc:creator>Usuario de Windows</dc:creator>
  <cp:lastModifiedBy>Usuario de Windows</cp:lastModifiedBy>
  <cp:revision>3</cp:revision>
  <dcterms:created xsi:type="dcterms:W3CDTF">2020-10-05T21:52:11Z</dcterms:created>
  <dcterms:modified xsi:type="dcterms:W3CDTF">2020-10-05T22:22:47Z</dcterms:modified>
</cp:coreProperties>
</file>